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Impact" pitchFamily="34" charset="0"/>
      <p:regular r:id="rId25"/>
    </p:embeddedFont>
    <p:embeddedFont>
      <p:font typeface="Georgia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56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9809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fleming@usd243k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jnewton@usd243k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Zj8wmGbQw9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Z4GwQOcKlH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bPgHKVJ7F2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7ErQUYNeYf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461553"/>
            <a:ext cx="7136700" cy="1312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Doing More with Less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(...while trying to be politically correct!)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261975" y="2850050"/>
            <a:ext cx="46680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USD 243 Lebo-Waverly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Penny Fleming: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pfleming@usd243ks.org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Janella Newton: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jnewton@usd243ks.org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 descr="tigg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2169">
            <a:off x="728600" y="4082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897200" y="296100"/>
            <a:ext cx="69564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*Come to this presentation! We will have PROFOUND information AND snacks!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835400" y="74375"/>
            <a:ext cx="4045200" cy="80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I wanted to do: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428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*Gift my students with the technology knowledge that they will truly need after high school.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*Engage my students in enjoyable activities as they learn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*Gift my students with the awareness of leaving a positive digital footprint.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*Give my students more of a choice when it comes to attaining an education.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*TRULY DO WHAT IS IN THE BEST INTEREST OF MY STUDENTS!!!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0" y="306450"/>
            <a:ext cx="4169875" cy="4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1735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humble beginnings...</a:t>
            </a:r>
          </a:p>
        </p:txBody>
      </p:sp>
      <p:pic>
        <p:nvPicPr>
          <p:cNvPr id="141" name="Shape 141" descr="yearboo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00" y="985850"/>
            <a:ext cx="3459350" cy="384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743450" y="1271600"/>
            <a:ext cx="4314900" cy="29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Yearbook</a:t>
            </a:r>
            <a:br>
              <a:rPr lang="en" sz="3000" b="1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3000" i="1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-watched students thrive in an environment rich in technology and hands on learning</a:t>
            </a:r>
          </a:p>
        </p:txBody>
      </p:sp>
      <p:pic>
        <p:nvPicPr>
          <p:cNvPr id="143" name="Shape 143" descr="newspap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00" y="985850"/>
            <a:ext cx="3958825" cy="38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newspapertext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975" y="960725"/>
            <a:ext cx="4314900" cy="3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65475" y="514350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...but wait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265500" y="2190150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believe I’m supposed to be doing more than this. </a:t>
            </a:r>
          </a:p>
        </p:txBody>
      </p:sp>
      <p:sp>
        <p:nvSpPr>
          <p:cNvPr id="151" name="Shape 151"/>
          <p:cNvSpPr/>
          <p:nvPr/>
        </p:nvSpPr>
        <p:spPr>
          <a:xfrm>
            <a:off x="4843475" y="4286250"/>
            <a:ext cx="914400" cy="4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380700" y="3139500"/>
            <a:ext cx="3814800" cy="9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rPr>
              <a:t>NEW CENTURY =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rPr>
              <a:t>NEW CLASSROOM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932575" y="514350"/>
            <a:ext cx="4125000" cy="42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By integrating </a:t>
            </a:r>
            <a:r>
              <a:rPr lang="en" sz="2400" b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technology</a:t>
            </a: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into the </a:t>
            </a:r>
            <a:r>
              <a:rPr lang="en" sz="2400" b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classroom</a:t>
            </a: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teachers are changing the way they used to teach (lectures six hours a day) and providing students with the tools that will take them into the 21st century...When you do, you will find that technology an have a profound impact on your students learning. </a:t>
            </a:r>
          </a:p>
        </p:txBody>
      </p:sp>
      <p:pic>
        <p:nvPicPr>
          <p:cNvPr id="154" name="Shape 154" descr="crop-video-in-imovi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775" y="0"/>
            <a:ext cx="45352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775" y="0"/>
            <a:ext cx="4535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banner_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775" y="0"/>
            <a:ext cx="45352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unname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8774" y="0"/>
            <a:ext cx="45352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Google-Apps-for-Education-516x25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2400" y="0"/>
            <a:ext cx="461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0" y="864250"/>
            <a:ext cx="44814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...and then, one year it happened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81900" y="1986100"/>
            <a:ext cx="3717600" cy="18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BULLDOG BUZZ</a:t>
            </a:r>
            <a:r>
              <a:rPr lang="en" sz="480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>                                               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was born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825225" y="4290500"/>
            <a:ext cx="942000" cy="40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 descr="b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00" y="451775"/>
            <a:ext cx="4357799" cy="42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37150" y="9267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Audio &amp; Visual Technology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00825" y="16824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Started as a simple elective that fit underneath the umbrella of my license</a:t>
            </a:r>
          </a:p>
        </p:txBody>
      </p:sp>
      <p:pic>
        <p:nvPicPr>
          <p:cNvPr id="173" name="Shape 173" descr="hey girl i se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074" y="99300"/>
            <a:ext cx="3707749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takes nearly nothing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...but it’s a whole lotta’ fun</a:t>
            </a:r>
          </a:p>
        </p:txBody>
      </p:sp>
      <p:sp>
        <p:nvSpPr>
          <p:cNvPr id="180" name="Shape 180"/>
          <p:cNvSpPr/>
          <p:nvPr/>
        </p:nvSpPr>
        <p:spPr>
          <a:xfrm>
            <a:off x="4901950" y="4305200"/>
            <a:ext cx="738900" cy="42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5001425" y="568350"/>
            <a:ext cx="3751200" cy="40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Phone cameras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YouTube account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Facebook account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Twitter account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iMovie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4875" y="2051825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Bulldog Buzz, ed 1</a:t>
            </a:r>
          </a:p>
        </p:txBody>
      </p:sp>
      <p:sp>
        <p:nvSpPr>
          <p:cNvPr id="187" name="Shape 187" descr="Daily news at Waverly High School.">
            <a:hlinkClick r:id="rId3"/>
          </p:cNvPr>
          <p:cNvSpPr/>
          <p:nvPr/>
        </p:nvSpPr>
        <p:spPr>
          <a:xfrm>
            <a:off x="3349000" y="356775"/>
            <a:ext cx="5602400" cy="4431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25900" y="20191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Announcements</a:t>
            </a:r>
          </a:p>
        </p:txBody>
      </p:sp>
      <p:sp>
        <p:nvSpPr>
          <p:cNvPr id="193" name="Shape 193" descr="Don't forget to head to Northern Heights early tomorrow night. The Freshmen Class of NHHS will be hosting a fundraising dinner tomorrow evening, starting at 4:30. There will be Frito Chili Pie, loaded baked potatoes, and a myriad of desserts. Fill your bellies before watching YOUR Waverly Bulldogs beat the Northern Heights Wildcats. GOOOOOOOO DOGS!!!!!">
            <a:hlinkClick r:id="rId3"/>
          </p:cNvPr>
          <p:cNvSpPr/>
          <p:nvPr/>
        </p:nvSpPr>
        <p:spPr>
          <a:xfrm>
            <a:off x="3300525" y="289325"/>
            <a:ext cx="5466175" cy="45648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1834375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tad bit more advanced</a:t>
            </a:r>
          </a:p>
        </p:txBody>
      </p:sp>
      <p:sp>
        <p:nvSpPr>
          <p:cNvPr id="199" name="Shape 199" descr="Today, #BulldogBuzz brings you a special preview of this week's sub-state tournament at Lebo High School. All information can be found on KSHSAA's website, at the following link: http://www.kshsaa.org/Public/Basketba...">
            <a:hlinkClick r:id="rId3"/>
          </p:cNvPr>
          <p:cNvSpPr/>
          <p:nvPr/>
        </p:nvSpPr>
        <p:spPr>
          <a:xfrm>
            <a:off x="3272100" y="152400"/>
            <a:ext cx="5622450" cy="4607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pathway…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FUNDING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 Arts Pathway</a:t>
            </a:r>
          </a:p>
        </p:txBody>
      </p:sp>
      <p:sp>
        <p:nvSpPr>
          <p:cNvPr id="206" name="Shape 206"/>
          <p:cNvSpPr/>
          <p:nvPr/>
        </p:nvSpPr>
        <p:spPr>
          <a:xfrm>
            <a:off x="4830900" y="4276775"/>
            <a:ext cx="895200" cy="46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830900" y="348150"/>
            <a:ext cx="4045200" cy="44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About Town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Senior Spotlight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Guest Speakers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Sports Recaps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Weather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Student talent/Out of the Box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Teacher Bio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Newt’s News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Joke of the Week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Sibling Rivalry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Surveys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Movie Reviews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Super Bowl Contest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Christmas Edition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Superintendent interviews/lack of school funding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Community Interviews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Scholars Bowl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Advertisements </a:t>
            </a: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Valentine’s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We are NOT talking about...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/>
              <a:t>Money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/>
              <a:t>Politics</a:t>
            </a:r>
          </a:p>
        </p:txBody>
      </p:sp>
      <p:pic>
        <p:nvPicPr>
          <p:cNvPr id="77" name="Shape 77" descr="Dollar, Triple, Currenc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25" y="2398450"/>
            <a:ext cx="1970274" cy="20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Republican Elephan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374" y="2531699"/>
            <a:ext cx="3147100" cy="15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Places to go and take your students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ICC FabLab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Technical College Visit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University Visit</a:t>
            </a:r>
          </a:p>
          <a:p>
            <a:pPr marL="457200" lvl="0" indent="-355600" algn="l">
              <a:spcBef>
                <a:spcPts val="0"/>
              </a:spcBef>
              <a:buSzPct val="100000"/>
              <a:buChar char="❏"/>
            </a:pPr>
            <a:r>
              <a:rPr lang="en" sz="2000"/>
              <a:t>Expose them to things they may not get to see on their own</a:t>
            </a:r>
          </a:p>
        </p:txBody>
      </p:sp>
      <p:pic>
        <p:nvPicPr>
          <p:cNvPr id="214" name="Shape 214" descr="Road Sign, Road Trip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0305">
            <a:off x="6022374" y="2987275"/>
            <a:ext cx="2365251" cy="15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582275" y="1768974"/>
            <a:ext cx="7597500" cy="7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People students </a:t>
            </a:r>
            <a:r>
              <a:rPr lang="en"/>
              <a:t>can </a:t>
            </a:r>
            <a:r>
              <a:rPr lang="en" sz="3600"/>
              <a:t>benefit from hearing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4294967295"/>
          </p:nvPr>
        </p:nvSpPr>
        <p:spPr>
          <a:xfrm>
            <a:off x="2162100" y="2504574"/>
            <a:ext cx="4870500" cy="25373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❏"/>
            </a:pPr>
            <a:r>
              <a:rPr lang="en" dirty="0"/>
              <a:t>Randy Watson</a:t>
            </a:r>
          </a:p>
          <a:p>
            <a:pPr marL="457200" lvl="0" indent="-228600" algn="l" rtl="0">
              <a:spcBef>
                <a:spcPts val="0"/>
              </a:spcBef>
              <a:buChar char="❏"/>
            </a:pPr>
            <a:r>
              <a:rPr lang="en" dirty="0"/>
              <a:t>Bill Cordes</a:t>
            </a:r>
          </a:p>
          <a:p>
            <a:pPr marL="457200" lvl="0" indent="-228600" algn="l" rtl="0">
              <a:spcBef>
                <a:spcPts val="0"/>
              </a:spcBef>
              <a:buChar char="❏"/>
            </a:pPr>
            <a:r>
              <a:rPr lang="en" dirty="0"/>
              <a:t>Pat Bosco</a:t>
            </a:r>
          </a:p>
          <a:p>
            <a:pPr marL="457200" lvl="0" indent="-228600" algn="l" rtl="0">
              <a:spcBef>
                <a:spcPts val="0"/>
              </a:spcBef>
              <a:buChar char="❏"/>
            </a:pPr>
            <a:r>
              <a:rPr lang="en" dirty="0"/>
              <a:t>Frank Tracz</a:t>
            </a:r>
          </a:p>
          <a:p>
            <a:pPr marL="457200" lvl="0" indent="-228600" algn="l">
              <a:spcBef>
                <a:spcPts val="0"/>
              </a:spcBef>
              <a:buChar char="❏"/>
            </a:pPr>
            <a:r>
              <a:rPr lang="en" dirty="0"/>
              <a:t>Temple Grandin</a:t>
            </a:r>
          </a:p>
        </p:txBody>
      </p:sp>
      <p:pic>
        <p:nvPicPr>
          <p:cNvPr id="221" name="Shape 221" descr="... People inspire people | b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1609">
            <a:off x="449799" y="304999"/>
            <a:ext cx="2033375" cy="15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Power, Know, Board, Learn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4035">
            <a:off x="6211320" y="261049"/>
            <a:ext cx="2128161" cy="16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Share Time &amp; Questions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What good things are you doing?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Find your tada!</a:t>
            </a:r>
          </a:p>
        </p:txBody>
      </p:sp>
      <p:pic>
        <p:nvPicPr>
          <p:cNvPr id="230" name="Shape 230" descr="... the Future: Show and Tel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954" y="915024"/>
            <a:ext cx="3388101" cy="22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 little about us...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825500"/>
            <a:ext cx="8520600" cy="417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Two 1A Jr/Sr High Schools (6-12)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238 students total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b="1" dirty="0">
                <a:solidFill>
                  <a:srgbClr val="0000FF"/>
                </a:solidFill>
              </a:rPr>
              <a:t>Share</a:t>
            </a:r>
            <a:r>
              <a:rPr lang="en" sz="1500" dirty="0">
                <a:solidFill>
                  <a:srgbClr val="0000FF"/>
                </a:solidFill>
              </a:rPr>
              <a:t> </a:t>
            </a:r>
            <a:r>
              <a:rPr lang="en" sz="1500" dirty="0"/>
              <a:t>a counselor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b="1" dirty="0">
                <a:solidFill>
                  <a:srgbClr val="0000FF"/>
                </a:solidFill>
              </a:rPr>
              <a:t>Share</a:t>
            </a:r>
            <a:r>
              <a:rPr lang="en" sz="1500" dirty="0">
                <a:solidFill>
                  <a:srgbClr val="0000FF"/>
                </a:solidFill>
              </a:rPr>
              <a:t> </a:t>
            </a:r>
            <a:r>
              <a:rPr lang="en" sz="1500" dirty="0"/>
              <a:t>an art teacher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b="1" dirty="0">
                <a:solidFill>
                  <a:srgbClr val="0000FF"/>
                </a:solidFill>
              </a:rPr>
              <a:t>Share</a:t>
            </a:r>
            <a:r>
              <a:rPr lang="en" sz="1500" dirty="0"/>
              <a:t> a FACS teacher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b="1" dirty="0">
                <a:solidFill>
                  <a:srgbClr val="0000FF"/>
                </a:solidFill>
              </a:rPr>
              <a:t>Share</a:t>
            </a:r>
            <a:r>
              <a:rPr lang="en" sz="1500" dirty="0"/>
              <a:t> a librarian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b="1" dirty="0">
                <a:solidFill>
                  <a:srgbClr val="0000FF"/>
                </a:solidFill>
              </a:rPr>
              <a:t>Share</a:t>
            </a:r>
            <a:r>
              <a:rPr lang="en" sz="1500" dirty="0"/>
              <a:t> a physics teacher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dirty="0"/>
              <a:t>K-12 Principal at each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500" dirty="0"/>
              <a:t>K-12 Music and PE teacher at each</a:t>
            </a:r>
          </a:p>
        </p:txBody>
      </p:sp>
      <p:pic>
        <p:nvPicPr>
          <p:cNvPr id="85" name="Shape 85" descr="The kids share a shak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999" y="1649125"/>
            <a:ext cx="3382799" cy="253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7075" y="724200"/>
            <a:ext cx="4045200" cy="131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Sometimes, it’s really hard to stay positive!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Pathways were a mess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One student attending technical college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Minimal students taking concurrent credit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A HS counselor at each school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Did not collaborate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/>
              <a:t>Administration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❏"/>
            </a:pPr>
            <a:r>
              <a:rPr lang="en" sz="1800"/>
              <a:t>Did not collaborate</a:t>
            </a:r>
          </a:p>
        </p:txBody>
      </p:sp>
      <p:sp>
        <p:nvSpPr>
          <p:cNvPr id="92" name="Shape 92" descr="Sometimes it's really hard to stay positive.">
            <a:hlinkClick r:id="rId3"/>
          </p:cNvPr>
          <p:cNvSpPr/>
          <p:nvPr/>
        </p:nvSpPr>
        <p:spPr>
          <a:xfrm>
            <a:off x="706975" y="2191800"/>
            <a:ext cx="3507674" cy="26307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Baby Steps...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4294967295"/>
          </p:nvPr>
        </p:nvSpPr>
        <p:spPr>
          <a:xfrm>
            <a:off x="2136750" y="1756800"/>
            <a:ext cx="4870500" cy="222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Took over as district CTE coordinator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Set-up webpage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Set-up twitter account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❏"/>
            </a:pPr>
            <a:r>
              <a:rPr lang="en" sz="2000"/>
              <a:t>Started conversations with staff AND students</a:t>
            </a:r>
          </a:p>
        </p:txBody>
      </p:sp>
      <p:pic>
        <p:nvPicPr>
          <p:cNvPr id="99" name="Shape 99" descr="... Print, Cartoon, Foot, To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4" y="231675"/>
            <a:ext cx="1317174" cy="16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... Barefoot, Baby, Feet,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250" y="234637"/>
            <a:ext cx="1317175" cy="1672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72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Working for Change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Things to get to where we need to be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Work together as a district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Staff/Admin  buy in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Student (current &amp; former) input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Administrative Support</a:t>
            </a:r>
          </a:p>
          <a:p>
            <a:pPr marL="914400" lvl="1" indent="-342900" algn="l" rtl="0">
              <a:spcBef>
                <a:spcPts val="0"/>
              </a:spcBef>
              <a:buSzPct val="100000"/>
              <a:buChar char="❏"/>
            </a:pPr>
            <a:r>
              <a:rPr lang="en" sz="1800"/>
              <a:t>Licensed Personnel Guide</a:t>
            </a:r>
          </a:p>
        </p:txBody>
      </p:sp>
      <p:pic>
        <p:nvPicPr>
          <p:cNvPr id="107" name="Shape 107" descr="... Working together on th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2974"/>
            <a:ext cx="4104166" cy="307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         Audio Visual?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33075" y="2809475"/>
            <a:ext cx="7852200" cy="1858500"/>
          </a:xfrm>
          <a:prstGeom prst="rect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….you’ve got to be kidding me!! </a:t>
            </a:r>
          </a:p>
        </p:txBody>
      </p:sp>
      <p:pic>
        <p:nvPicPr>
          <p:cNvPr id="114" name="Shape 114" descr="av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2293">
            <a:off x="5316696" y="605325"/>
            <a:ext cx="3068573" cy="242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A SMALL TOWN TEACHER’S POV...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60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*Hands are tied with regards to a schedule.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*Small schools are bogged down with only one teacher per core area.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*Eight periods a day; six preps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*Desire to do more...but how could I do more and still stay within the curriculum 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*FRUSTRATION FRUSTRATION FRUSTRATION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 descr="small tow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50" y="1152425"/>
            <a:ext cx="2888930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768900" y="244925"/>
            <a:ext cx="4045200" cy="87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WHAT I COULD DO: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768900" y="724200"/>
            <a:ext cx="4452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/>
              <a:t>*Teach ELA from 9-12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*Teach speech (elective)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*Teach a college comp class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*Teach a theater class</a:t>
            </a:r>
          </a:p>
        </p:txBody>
      </p:sp>
      <p:pic>
        <p:nvPicPr>
          <p:cNvPr id="128" name="Shape 128" descr="r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50" y="1044075"/>
            <a:ext cx="3953750" cy="32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606</Words>
  <Application>Microsoft Office PowerPoint</Application>
  <PresentationFormat>On-screen Show (16:9)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PT Sans Narrow</vt:lpstr>
      <vt:lpstr>Open Sans</vt:lpstr>
      <vt:lpstr>Ultra</vt:lpstr>
      <vt:lpstr>Impact</vt:lpstr>
      <vt:lpstr>Georgia</vt:lpstr>
      <vt:lpstr>tropic</vt:lpstr>
      <vt:lpstr>Doing More with Less (...while trying to be politically correct!)</vt:lpstr>
      <vt:lpstr>We are NOT talking about...</vt:lpstr>
      <vt:lpstr>A little about us...</vt:lpstr>
      <vt:lpstr>Sometimes, it’s really hard to stay positive!</vt:lpstr>
      <vt:lpstr>Baby Steps...</vt:lpstr>
      <vt:lpstr>Working for Change</vt:lpstr>
      <vt:lpstr>         Audio Visual?</vt:lpstr>
      <vt:lpstr>FROM A SMALL TOWN TEACHER’S POV...</vt:lpstr>
      <vt:lpstr>WHAT I COULD DO:</vt:lpstr>
      <vt:lpstr>What I wanted to do:</vt:lpstr>
      <vt:lpstr>From humble beginnings...</vt:lpstr>
      <vt:lpstr>...but wait</vt:lpstr>
      <vt:lpstr>Slide 13</vt:lpstr>
      <vt:lpstr>Audio &amp; Visual Technology</vt:lpstr>
      <vt:lpstr>It takes nearly nothing</vt:lpstr>
      <vt:lpstr>Bulldog Buzz, ed 1</vt:lpstr>
      <vt:lpstr>Special Announcements</vt:lpstr>
      <vt:lpstr>A tad bit more advanced</vt:lpstr>
      <vt:lpstr>New pathway… WITH FUNDING</vt:lpstr>
      <vt:lpstr>Places to go and take your students</vt:lpstr>
      <vt:lpstr>People students can benefit from hearing</vt:lpstr>
      <vt:lpstr>Share Time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More with Less (...while trying to be politically correct!)</dc:title>
  <dc:creator>Joe Ryan</dc:creator>
  <cp:lastModifiedBy>JoeRyan</cp:lastModifiedBy>
  <cp:revision>3</cp:revision>
  <dcterms:modified xsi:type="dcterms:W3CDTF">2017-02-01T18:55:55Z</dcterms:modified>
</cp:coreProperties>
</file>