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quicktime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3" r:id="rId1"/>
  </p:sldMasterIdLst>
  <p:sldIdLst>
    <p:sldId id="256" r:id="rId2"/>
    <p:sldId id="258" r:id="rId3"/>
    <p:sldId id="257" r:id="rId4"/>
    <p:sldId id="273" r:id="rId5"/>
    <p:sldId id="265" r:id="rId6"/>
    <p:sldId id="263" r:id="rId7"/>
    <p:sldId id="266" r:id="rId8"/>
    <p:sldId id="267" r:id="rId9"/>
    <p:sldId id="269" r:id="rId10"/>
    <p:sldId id="270" r:id="rId11"/>
    <p:sldId id="281" r:id="rId12"/>
    <p:sldId id="282" r:id="rId13"/>
    <p:sldId id="283" r:id="rId14"/>
    <p:sldId id="284" r:id="rId15"/>
    <p:sldId id="272" r:id="rId16"/>
    <p:sldId id="274" r:id="rId17"/>
    <p:sldId id="278" r:id="rId18"/>
    <p:sldId id="275" r:id="rId19"/>
    <p:sldId id="276" r:id="rId20"/>
    <p:sldId id="277" r:id="rId21"/>
    <p:sldId id="280" r:id="rId22"/>
    <p:sldId id="279" r:id="rId23"/>
    <p:sldId id="28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FF66FF"/>
    <a:srgbClr val="760081"/>
    <a:srgbClr val="E34B0D"/>
    <a:srgbClr val="E01AE5"/>
    <a:srgbClr val="35F00C"/>
    <a:srgbClr val="FFCC66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8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7EDA0B-7F38-A645-B862-5C0C3793E858}" type="doc">
      <dgm:prSet loTypeId="urn:microsoft.com/office/officeart/2008/layout/AccentedPicture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DB1CD6-C4CA-E54D-894B-8D8B56A77D4D}">
      <dgm:prSet/>
      <dgm:spPr/>
      <dgm:t>
        <a:bodyPr/>
        <a:lstStyle/>
        <a:p>
          <a:pPr algn="ctr" rtl="0"/>
          <a:r>
            <a:rPr lang="en-US" dirty="0">
              <a:solidFill>
                <a:srgbClr val="000000"/>
              </a:solidFill>
              <a:effectLst/>
            </a:rPr>
            <a:t>Followed the “Greatest” generation</a:t>
          </a:r>
        </a:p>
      </dgm:t>
    </dgm:pt>
    <dgm:pt modelId="{3C4163DF-4705-5B41-AE74-B138F0F1F96C}" type="parTrans" cxnId="{D894F420-5C56-A540-B90C-D41DF524851D}">
      <dgm:prSet/>
      <dgm:spPr/>
      <dgm:t>
        <a:bodyPr/>
        <a:lstStyle/>
        <a:p>
          <a:endParaRPr lang="en-US"/>
        </a:p>
      </dgm:t>
    </dgm:pt>
    <dgm:pt modelId="{F8247D34-3252-534D-B033-6EF2A58A7494}" type="sibTrans" cxnId="{D894F420-5C56-A540-B90C-D41DF524851D}">
      <dgm:prSet/>
      <dgm:spPr>
        <a:solidFill>
          <a:srgbClr val="3366FF"/>
        </a:solidFill>
      </dgm:spPr>
      <dgm:t>
        <a:bodyPr/>
        <a:lstStyle/>
        <a:p>
          <a:endParaRPr lang="en-US"/>
        </a:p>
      </dgm:t>
    </dgm:pt>
    <dgm:pt modelId="{DDFCBAC6-3D83-8C49-9525-E62CD5616DCF}">
      <dgm:prSet custT="1"/>
      <dgm:spPr/>
      <dgm:t>
        <a:bodyPr/>
        <a:lstStyle/>
        <a:p>
          <a:pPr rtl="0"/>
          <a:r>
            <a:rPr lang="en-US" sz="2800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rPr>
            <a:t>Grew to be the activists of the 60’s and 70’s</a:t>
          </a:r>
        </a:p>
      </dgm:t>
    </dgm:pt>
    <dgm:pt modelId="{26F8C8F9-233D-BD40-90C9-40993148A832}" type="parTrans" cxnId="{D11D9020-3947-2946-A6A3-7C711A4C59F5}">
      <dgm:prSet/>
      <dgm:spPr/>
      <dgm:t>
        <a:bodyPr/>
        <a:lstStyle/>
        <a:p>
          <a:endParaRPr lang="en-US"/>
        </a:p>
      </dgm:t>
    </dgm:pt>
    <dgm:pt modelId="{3E1122B3-D428-9C45-AFFA-E77A5C62C2BE}" type="sibTrans" cxnId="{D11D9020-3947-2946-A6A3-7C711A4C59F5}">
      <dgm:prSet/>
      <dgm:spPr/>
      <dgm:t>
        <a:bodyPr/>
        <a:lstStyle/>
        <a:p>
          <a:endParaRPr lang="en-US"/>
        </a:p>
      </dgm:t>
    </dgm:pt>
    <dgm:pt modelId="{E742DAEC-EDD9-A849-B5A5-57AE0CA41019}">
      <dgm:prSet custT="1"/>
      <dgm:spPr/>
      <dgm:t>
        <a:bodyPr/>
        <a:lstStyle/>
        <a:p>
          <a:pPr rtl="0"/>
          <a:r>
            <a:rPr lang="en-US" sz="2800" dirty="0">
              <a:effectLst>
                <a:glow rad="101600">
                  <a:srgbClr val="FFFF00">
                    <a:alpha val="75000"/>
                  </a:srgbClr>
                </a:glow>
              </a:effectLst>
            </a:rPr>
            <a:t>Believe in AND PURSUE the American Dream</a:t>
          </a:r>
        </a:p>
      </dgm:t>
    </dgm:pt>
    <dgm:pt modelId="{563AB686-8ECF-C644-AAB6-BC9DBF264135}" type="parTrans" cxnId="{1FE32024-B73C-4D4B-8385-0BC9D9453FC0}">
      <dgm:prSet/>
      <dgm:spPr/>
      <dgm:t>
        <a:bodyPr/>
        <a:lstStyle/>
        <a:p>
          <a:endParaRPr lang="en-US"/>
        </a:p>
      </dgm:t>
    </dgm:pt>
    <dgm:pt modelId="{CE593102-EF91-F440-9EF3-2AF6B1710D5B}" type="sibTrans" cxnId="{1FE32024-B73C-4D4B-8385-0BC9D9453FC0}">
      <dgm:prSet/>
      <dgm:spPr/>
      <dgm:t>
        <a:bodyPr/>
        <a:lstStyle/>
        <a:p>
          <a:endParaRPr lang="en-US"/>
        </a:p>
      </dgm:t>
    </dgm:pt>
    <dgm:pt modelId="{2A5F8349-535E-4047-A430-E100A9056A65}">
      <dgm:prSet custT="1"/>
      <dgm:spPr/>
      <dgm:t>
        <a:bodyPr/>
        <a:lstStyle/>
        <a:p>
          <a:pPr rtl="0"/>
          <a:r>
            <a:rPr lang="en-US" sz="28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rPr>
            <a:t>Influenced by: Civil rights, Vietnam war, sexual revolution, cold war, space travel</a:t>
          </a:r>
        </a:p>
      </dgm:t>
    </dgm:pt>
    <dgm:pt modelId="{CD44F775-19E5-224D-B1FB-85D3B36FFE0A}" type="parTrans" cxnId="{E4012E9C-3BEA-F54F-930F-62E9B9020BF8}">
      <dgm:prSet/>
      <dgm:spPr/>
      <dgm:t>
        <a:bodyPr/>
        <a:lstStyle/>
        <a:p>
          <a:endParaRPr lang="en-US"/>
        </a:p>
      </dgm:t>
    </dgm:pt>
    <dgm:pt modelId="{061E68DC-ABC6-F845-A8F3-96F7554681D3}" type="sibTrans" cxnId="{E4012E9C-3BEA-F54F-930F-62E9B9020BF8}">
      <dgm:prSet/>
      <dgm:spPr/>
      <dgm:t>
        <a:bodyPr/>
        <a:lstStyle/>
        <a:p>
          <a:endParaRPr lang="en-US"/>
        </a:p>
      </dgm:t>
    </dgm:pt>
    <dgm:pt modelId="{1BC4A8DA-6465-A348-B864-C81CE52CC9D9}" type="pres">
      <dgm:prSet presAssocID="{807EDA0B-7F38-A645-B862-5C0C3793E858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83C72534-EE12-184A-937F-7339527754DC}" type="pres">
      <dgm:prSet presAssocID="{F8247D34-3252-534D-B033-6EF2A58A7494}" presName="picture_1" presStyleLbl="bgImgPlace1" presStyleIdx="0" presStyleCnt="1"/>
      <dgm:spPr/>
      <dgm:t>
        <a:bodyPr/>
        <a:lstStyle/>
        <a:p>
          <a:endParaRPr lang="en-US"/>
        </a:p>
      </dgm:t>
    </dgm:pt>
    <dgm:pt modelId="{456AD32C-CFA0-6B4A-BD41-81E27BF80BB4}" type="pres">
      <dgm:prSet presAssocID="{06DB1CD6-C4CA-E54D-894B-8D8B56A77D4D}" presName="text_1" presStyleLbl="node1" presStyleIdx="0" presStyleCnt="0" custLinFactNeighborX="1046" custLinFactNeighborY="-384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04D875-1B26-8B45-9992-8D8BDA2321A6}" type="pres">
      <dgm:prSet presAssocID="{807EDA0B-7F38-A645-B862-5C0C3793E858}" presName="linV" presStyleCnt="0"/>
      <dgm:spPr/>
    </dgm:pt>
    <dgm:pt modelId="{FA38FCD8-9E7D-6F44-ACCC-D144C18F66F7}" type="pres">
      <dgm:prSet presAssocID="{DDFCBAC6-3D83-8C49-9525-E62CD5616DCF}" presName="pair" presStyleCnt="0"/>
      <dgm:spPr/>
    </dgm:pt>
    <dgm:pt modelId="{B34683C1-FE30-F04F-913D-E5F5CE249142}" type="pres">
      <dgm:prSet presAssocID="{DDFCBAC6-3D83-8C49-9525-E62CD5616DCF}" presName="spaceH" presStyleLbl="node1" presStyleIdx="0" presStyleCnt="0"/>
      <dgm:spPr/>
    </dgm:pt>
    <dgm:pt modelId="{95478832-2FFD-CD40-B4EE-A919A9DCF4FE}" type="pres">
      <dgm:prSet presAssocID="{DDFCBAC6-3D83-8C49-9525-E62CD5616DCF}" presName="desPictures" presStyleLbl="alignImgPlace1" presStyleIdx="0" presStyleCnt="3"/>
      <dgm:spPr>
        <a:solidFill>
          <a:srgbClr val="FF6600"/>
        </a:solidFill>
      </dgm:spPr>
    </dgm:pt>
    <dgm:pt modelId="{397C7115-F9CB-F44F-8CA2-603BFFA11360}" type="pres">
      <dgm:prSet presAssocID="{DDFCBAC6-3D83-8C49-9525-E62CD5616DCF}" presName="desTextWrapper" presStyleCnt="0"/>
      <dgm:spPr/>
    </dgm:pt>
    <dgm:pt modelId="{2523860E-AE30-B745-9CA5-C9EBC999494D}" type="pres">
      <dgm:prSet presAssocID="{DDFCBAC6-3D83-8C49-9525-E62CD5616DCF}" presName="desText" presStyleLbl="revTx" presStyleIdx="0" presStyleCnt="3" custScaleX="1208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0A6008-6EDF-4C4F-A4C5-B9D4B8073E13}" type="pres">
      <dgm:prSet presAssocID="{3E1122B3-D428-9C45-AFFA-E77A5C62C2BE}" presName="spaceV" presStyleCnt="0"/>
      <dgm:spPr/>
    </dgm:pt>
    <dgm:pt modelId="{0A2AE5BA-3E9A-7643-AEDD-4A761B9BEEEB}" type="pres">
      <dgm:prSet presAssocID="{E742DAEC-EDD9-A849-B5A5-57AE0CA41019}" presName="pair" presStyleCnt="0"/>
      <dgm:spPr/>
    </dgm:pt>
    <dgm:pt modelId="{D3276434-EBD8-6C48-AF5D-57E8E215A37A}" type="pres">
      <dgm:prSet presAssocID="{E742DAEC-EDD9-A849-B5A5-57AE0CA41019}" presName="spaceH" presStyleLbl="node1" presStyleIdx="0" presStyleCnt="0"/>
      <dgm:spPr/>
    </dgm:pt>
    <dgm:pt modelId="{249A035A-5D5B-5A42-893A-AC4200B7570B}" type="pres">
      <dgm:prSet presAssocID="{E742DAEC-EDD9-A849-B5A5-57AE0CA41019}" presName="desPictures" presStyleLbl="alignImgPlace1" presStyleIdx="1" presStyleCnt="3"/>
      <dgm:spPr>
        <a:solidFill>
          <a:srgbClr val="FFFF00"/>
        </a:solidFill>
      </dgm:spPr>
    </dgm:pt>
    <dgm:pt modelId="{67CFF6C8-8A5C-AE43-9CCF-5E69ECC3DD8C}" type="pres">
      <dgm:prSet presAssocID="{E742DAEC-EDD9-A849-B5A5-57AE0CA41019}" presName="desTextWrapper" presStyleCnt="0"/>
      <dgm:spPr/>
    </dgm:pt>
    <dgm:pt modelId="{3B94F15A-0948-3845-9CA3-720A17DD8C4E}" type="pres">
      <dgm:prSet presAssocID="{E742DAEC-EDD9-A849-B5A5-57AE0CA41019}" presName="desText" presStyleLbl="revTx" presStyleIdx="1" presStyleCnt="3" custScaleX="1717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4B8DF9-1814-A543-AD81-177BD3CC72BB}" type="pres">
      <dgm:prSet presAssocID="{CE593102-EF91-F440-9EF3-2AF6B1710D5B}" presName="spaceV" presStyleCnt="0"/>
      <dgm:spPr/>
    </dgm:pt>
    <dgm:pt modelId="{46245FDF-E821-7943-94ED-5746602B788F}" type="pres">
      <dgm:prSet presAssocID="{2A5F8349-535E-4047-A430-E100A9056A65}" presName="pair" presStyleCnt="0"/>
      <dgm:spPr/>
    </dgm:pt>
    <dgm:pt modelId="{52563014-1223-B94C-B5C3-28FA2D4911EF}" type="pres">
      <dgm:prSet presAssocID="{2A5F8349-535E-4047-A430-E100A9056A65}" presName="spaceH" presStyleLbl="node1" presStyleIdx="0" presStyleCnt="0"/>
      <dgm:spPr/>
    </dgm:pt>
    <dgm:pt modelId="{AE94BD22-F228-1346-8DBF-E386D7D9AB45}" type="pres">
      <dgm:prSet presAssocID="{2A5F8349-535E-4047-A430-E100A9056A65}" presName="desPictures" presStyleLbl="alignImgPlace1" presStyleIdx="2" presStyleCnt="3"/>
      <dgm:spPr>
        <a:solidFill>
          <a:srgbClr val="FF0000"/>
        </a:solidFill>
      </dgm:spPr>
    </dgm:pt>
    <dgm:pt modelId="{D2889D2C-D53E-9E4A-BD91-AA80EE3FF85C}" type="pres">
      <dgm:prSet presAssocID="{2A5F8349-535E-4047-A430-E100A9056A65}" presName="desTextWrapper" presStyleCnt="0"/>
      <dgm:spPr/>
    </dgm:pt>
    <dgm:pt modelId="{0A5A9BEB-E209-8341-9255-B2A524812E38}" type="pres">
      <dgm:prSet presAssocID="{2A5F8349-535E-4047-A430-E100A9056A65}" presName="desText" presStyleLbl="revTx" presStyleIdx="2" presStyleCnt="3" custScaleX="2596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EC91B7-730B-244A-828C-190E1ACC2DE0}" type="pres">
      <dgm:prSet presAssocID="{807EDA0B-7F38-A645-B862-5C0C3793E858}" presName="maxNode" presStyleCnt="0"/>
      <dgm:spPr/>
    </dgm:pt>
    <dgm:pt modelId="{63BABD8A-E58B-1945-98D2-9D97334E86DC}" type="pres">
      <dgm:prSet presAssocID="{807EDA0B-7F38-A645-B862-5C0C3793E858}" presName="Name33" presStyleCnt="0"/>
      <dgm:spPr/>
    </dgm:pt>
  </dgm:ptLst>
  <dgm:cxnLst>
    <dgm:cxn modelId="{E4012E9C-3BEA-F54F-930F-62E9B9020BF8}" srcId="{807EDA0B-7F38-A645-B862-5C0C3793E858}" destId="{2A5F8349-535E-4047-A430-E100A9056A65}" srcOrd="3" destOrd="0" parTransId="{CD44F775-19E5-224D-B1FB-85D3B36FFE0A}" sibTransId="{061E68DC-ABC6-F845-A8F3-96F7554681D3}"/>
    <dgm:cxn modelId="{0BAD7D2C-2EE5-FC41-8892-EFCED96F8023}" type="presOf" srcId="{F8247D34-3252-534D-B033-6EF2A58A7494}" destId="{83C72534-EE12-184A-937F-7339527754DC}" srcOrd="0" destOrd="0" presId="urn:microsoft.com/office/officeart/2008/layout/AccentedPicture"/>
    <dgm:cxn modelId="{DC669824-6CF2-DD46-BF66-4548B2E9AD11}" type="presOf" srcId="{DDFCBAC6-3D83-8C49-9525-E62CD5616DCF}" destId="{2523860E-AE30-B745-9CA5-C9EBC999494D}" srcOrd="0" destOrd="0" presId="urn:microsoft.com/office/officeart/2008/layout/AccentedPicture"/>
    <dgm:cxn modelId="{8FC84342-430A-9B42-85B7-9C558BF98FA4}" type="presOf" srcId="{807EDA0B-7F38-A645-B862-5C0C3793E858}" destId="{1BC4A8DA-6465-A348-B864-C81CE52CC9D9}" srcOrd="0" destOrd="0" presId="urn:microsoft.com/office/officeart/2008/layout/AccentedPicture"/>
    <dgm:cxn modelId="{827612C7-226F-7E4F-8F57-C4586AF977E7}" type="presOf" srcId="{06DB1CD6-C4CA-E54D-894B-8D8B56A77D4D}" destId="{456AD32C-CFA0-6B4A-BD41-81E27BF80BB4}" srcOrd="0" destOrd="0" presId="urn:microsoft.com/office/officeart/2008/layout/AccentedPicture"/>
    <dgm:cxn modelId="{190A560E-7BB4-714B-AAC2-899368B2B60D}" type="presOf" srcId="{E742DAEC-EDD9-A849-B5A5-57AE0CA41019}" destId="{3B94F15A-0948-3845-9CA3-720A17DD8C4E}" srcOrd="0" destOrd="0" presId="urn:microsoft.com/office/officeart/2008/layout/AccentedPicture"/>
    <dgm:cxn modelId="{1FE32024-B73C-4D4B-8385-0BC9D9453FC0}" srcId="{807EDA0B-7F38-A645-B862-5C0C3793E858}" destId="{E742DAEC-EDD9-A849-B5A5-57AE0CA41019}" srcOrd="2" destOrd="0" parTransId="{563AB686-8ECF-C644-AAB6-BC9DBF264135}" sibTransId="{CE593102-EF91-F440-9EF3-2AF6B1710D5B}"/>
    <dgm:cxn modelId="{777B7580-C1B2-2546-9462-5A90676CC819}" type="presOf" srcId="{2A5F8349-535E-4047-A430-E100A9056A65}" destId="{0A5A9BEB-E209-8341-9255-B2A524812E38}" srcOrd="0" destOrd="0" presId="urn:microsoft.com/office/officeart/2008/layout/AccentedPicture"/>
    <dgm:cxn modelId="{D11D9020-3947-2946-A6A3-7C711A4C59F5}" srcId="{807EDA0B-7F38-A645-B862-5C0C3793E858}" destId="{DDFCBAC6-3D83-8C49-9525-E62CD5616DCF}" srcOrd="1" destOrd="0" parTransId="{26F8C8F9-233D-BD40-90C9-40993148A832}" sibTransId="{3E1122B3-D428-9C45-AFFA-E77A5C62C2BE}"/>
    <dgm:cxn modelId="{D894F420-5C56-A540-B90C-D41DF524851D}" srcId="{807EDA0B-7F38-A645-B862-5C0C3793E858}" destId="{06DB1CD6-C4CA-E54D-894B-8D8B56A77D4D}" srcOrd="0" destOrd="0" parTransId="{3C4163DF-4705-5B41-AE74-B138F0F1F96C}" sibTransId="{F8247D34-3252-534D-B033-6EF2A58A7494}"/>
    <dgm:cxn modelId="{E2D67D3C-6EBF-0A4B-8246-3EF0949860D4}" type="presParOf" srcId="{1BC4A8DA-6465-A348-B864-C81CE52CC9D9}" destId="{83C72534-EE12-184A-937F-7339527754DC}" srcOrd="0" destOrd="0" presId="urn:microsoft.com/office/officeart/2008/layout/AccentedPicture"/>
    <dgm:cxn modelId="{0F190AAE-4754-1D40-A010-B3FB5BC4E0B7}" type="presParOf" srcId="{1BC4A8DA-6465-A348-B864-C81CE52CC9D9}" destId="{456AD32C-CFA0-6B4A-BD41-81E27BF80BB4}" srcOrd="1" destOrd="0" presId="urn:microsoft.com/office/officeart/2008/layout/AccentedPicture"/>
    <dgm:cxn modelId="{787D413F-C3D5-E44A-842A-32AD9851BC39}" type="presParOf" srcId="{1BC4A8DA-6465-A348-B864-C81CE52CC9D9}" destId="{3004D875-1B26-8B45-9992-8D8BDA2321A6}" srcOrd="2" destOrd="0" presId="urn:microsoft.com/office/officeart/2008/layout/AccentedPicture"/>
    <dgm:cxn modelId="{8DF3B272-6725-D349-805B-5503D7EADBD1}" type="presParOf" srcId="{3004D875-1B26-8B45-9992-8D8BDA2321A6}" destId="{FA38FCD8-9E7D-6F44-ACCC-D144C18F66F7}" srcOrd="0" destOrd="0" presId="urn:microsoft.com/office/officeart/2008/layout/AccentedPicture"/>
    <dgm:cxn modelId="{A833E3FC-CFDD-7345-AE1B-C0A9593F7CDD}" type="presParOf" srcId="{FA38FCD8-9E7D-6F44-ACCC-D144C18F66F7}" destId="{B34683C1-FE30-F04F-913D-E5F5CE249142}" srcOrd="0" destOrd="0" presId="urn:microsoft.com/office/officeart/2008/layout/AccentedPicture"/>
    <dgm:cxn modelId="{F7BB3264-1A2A-7548-BCEA-5FBB4CEB6C16}" type="presParOf" srcId="{FA38FCD8-9E7D-6F44-ACCC-D144C18F66F7}" destId="{95478832-2FFD-CD40-B4EE-A919A9DCF4FE}" srcOrd="1" destOrd="0" presId="urn:microsoft.com/office/officeart/2008/layout/AccentedPicture"/>
    <dgm:cxn modelId="{B69F6087-44BE-5745-9D48-54A55B62E533}" type="presParOf" srcId="{FA38FCD8-9E7D-6F44-ACCC-D144C18F66F7}" destId="{397C7115-F9CB-F44F-8CA2-603BFFA11360}" srcOrd="2" destOrd="0" presId="urn:microsoft.com/office/officeart/2008/layout/AccentedPicture"/>
    <dgm:cxn modelId="{5EEB7757-F003-3A4C-A27C-3850D5792F22}" type="presParOf" srcId="{397C7115-F9CB-F44F-8CA2-603BFFA11360}" destId="{2523860E-AE30-B745-9CA5-C9EBC999494D}" srcOrd="0" destOrd="0" presId="urn:microsoft.com/office/officeart/2008/layout/AccentedPicture"/>
    <dgm:cxn modelId="{30C8A1FD-8E4C-6B4C-8E09-040E43AAC3E2}" type="presParOf" srcId="{3004D875-1B26-8B45-9992-8D8BDA2321A6}" destId="{840A6008-6EDF-4C4F-A4C5-B9D4B8073E13}" srcOrd="1" destOrd="0" presId="urn:microsoft.com/office/officeart/2008/layout/AccentedPicture"/>
    <dgm:cxn modelId="{EAAE9A12-C80D-034E-9099-0B07F02A7F23}" type="presParOf" srcId="{3004D875-1B26-8B45-9992-8D8BDA2321A6}" destId="{0A2AE5BA-3E9A-7643-AEDD-4A761B9BEEEB}" srcOrd="2" destOrd="0" presId="urn:microsoft.com/office/officeart/2008/layout/AccentedPicture"/>
    <dgm:cxn modelId="{B70C9DDD-A9D8-C04A-8881-23FAA6B86DE7}" type="presParOf" srcId="{0A2AE5BA-3E9A-7643-AEDD-4A761B9BEEEB}" destId="{D3276434-EBD8-6C48-AF5D-57E8E215A37A}" srcOrd="0" destOrd="0" presId="urn:microsoft.com/office/officeart/2008/layout/AccentedPicture"/>
    <dgm:cxn modelId="{9BCA5718-32A1-1C47-8824-B922D18B154F}" type="presParOf" srcId="{0A2AE5BA-3E9A-7643-AEDD-4A761B9BEEEB}" destId="{249A035A-5D5B-5A42-893A-AC4200B7570B}" srcOrd="1" destOrd="0" presId="urn:microsoft.com/office/officeart/2008/layout/AccentedPicture"/>
    <dgm:cxn modelId="{73AE132E-B7DD-444B-AE61-923FBBB3AB12}" type="presParOf" srcId="{0A2AE5BA-3E9A-7643-AEDD-4A761B9BEEEB}" destId="{67CFF6C8-8A5C-AE43-9CCF-5E69ECC3DD8C}" srcOrd="2" destOrd="0" presId="urn:microsoft.com/office/officeart/2008/layout/AccentedPicture"/>
    <dgm:cxn modelId="{D64A415D-1635-0445-B8D6-0D5745C90C09}" type="presParOf" srcId="{67CFF6C8-8A5C-AE43-9CCF-5E69ECC3DD8C}" destId="{3B94F15A-0948-3845-9CA3-720A17DD8C4E}" srcOrd="0" destOrd="0" presId="urn:microsoft.com/office/officeart/2008/layout/AccentedPicture"/>
    <dgm:cxn modelId="{3345F48B-D4F4-A342-8450-3EA970B6EDD0}" type="presParOf" srcId="{3004D875-1B26-8B45-9992-8D8BDA2321A6}" destId="{AF4B8DF9-1814-A543-AD81-177BD3CC72BB}" srcOrd="3" destOrd="0" presId="urn:microsoft.com/office/officeart/2008/layout/AccentedPicture"/>
    <dgm:cxn modelId="{EA5D4F26-FF24-4546-82B6-2E661E59CAB4}" type="presParOf" srcId="{3004D875-1B26-8B45-9992-8D8BDA2321A6}" destId="{46245FDF-E821-7943-94ED-5746602B788F}" srcOrd="4" destOrd="0" presId="urn:microsoft.com/office/officeart/2008/layout/AccentedPicture"/>
    <dgm:cxn modelId="{EC9E0884-94B1-E146-868F-4316D7D83593}" type="presParOf" srcId="{46245FDF-E821-7943-94ED-5746602B788F}" destId="{52563014-1223-B94C-B5C3-28FA2D4911EF}" srcOrd="0" destOrd="0" presId="urn:microsoft.com/office/officeart/2008/layout/AccentedPicture"/>
    <dgm:cxn modelId="{37BC4E55-59F7-9E4B-9AA9-98AE9393CD8A}" type="presParOf" srcId="{46245FDF-E821-7943-94ED-5746602B788F}" destId="{AE94BD22-F228-1346-8DBF-E386D7D9AB45}" srcOrd="1" destOrd="0" presId="urn:microsoft.com/office/officeart/2008/layout/AccentedPicture"/>
    <dgm:cxn modelId="{C0EF0A9D-92A0-F048-A005-5D1D3E86B4F9}" type="presParOf" srcId="{46245FDF-E821-7943-94ED-5746602B788F}" destId="{D2889D2C-D53E-9E4A-BD91-AA80EE3FF85C}" srcOrd="2" destOrd="0" presId="urn:microsoft.com/office/officeart/2008/layout/AccentedPicture"/>
    <dgm:cxn modelId="{98F37018-68F7-9C45-A92B-1279AC001AB3}" type="presParOf" srcId="{D2889D2C-D53E-9E4A-BD91-AA80EE3FF85C}" destId="{0A5A9BEB-E209-8341-9255-B2A524812E38}" srcOrd="0" destOrd="0" presId="urn:microsoft.com/office/officeart/2008/layout/AccentedPicture"/>
    <dgm:cxn modelId="{FA1ADC0F-E271-A247-BB67-CE36830BCA15}" type="presParOf" srcId="{1BC4A8DA-6465-A348-B864-C81CE52CC9D9}" destId="{A0EC91B7-730B-244A-828C-190E1ACC2DE0}" srcOrd="3" destOrd="0" presId="urn:microsoft.com/office/officeart/2008/layout/AccentedPicture"/>
    <dgm:cxn modelId="{C4CC5507-3552-A243-BB85-B62390000F5B}" type="presParOf" srcId="{A0EC91B7-730B-244A-828C-190E1ACC2DE0}" destId="{63BABD8A-E58B-1945-98D2-9D97334E86DC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41FAE5-5D68-3446-BBD7-0728F1BDC869}" type="doc">
      <dgm:prSet loTypeId="urn:microsoft.com/office/officeart/2008/layout/AccentedPicture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60D647-A3CF-2541-82DC-951D3A780932}">
      <dgm:prSet/>
      <dgm:spPr/>
      <dgm:t>
        <a:bodyPr/>
        <a:lstStyle/>
        <a:p>
          <a:pPr rtl="0"/>
          <a:r>
            <a:rPr lang="en-US" dirty="0">
              <a:solidFill>
                <a:srgbClr val="000000"/>
              </a:solidFill>
            </a:rPr>
            <a:t>Sometimes called the “lost” generation</a:t>
          </a:r>
        </a:p>
      </dgm:t>
    </dgm:pt>
    <dgm:pt modelId="{C134C51F-5732-6148-8E7D-899BBB7AA5E5}" type="parTrans" cxnId="{22152878-DE00-1841-B8D0-38EA7AD1EF3C}">
      <dgm:prSet/>
      <dgm:spPr/>
      <dgm:t>
        <a:bodyPr/>
        <a:lstStyle/>
        <a:p>
          <a:endParaRPr lang="en-US"/>
        </a:p>
      </dgm:t>
    </dgm:pt>
    <dgm:pt modelId="{5A5CF082-2318-1640-98AB-9693F56F7C90}" type="sibTrans" cxnId="{22152878-DE00-1841-B8D0-38EA7AD1EF3C}">
      <dgm:prSet/>
      <dgm:spPr>
        <a:solidFill>
          <a:srgbClr val="CCFFCC"/>
        </a:solidFill>
      </dgm:spPr>
      <dgm:t>
        <a:bodyPr/>
        <a:lstStyle/>
        <a:p>
          <a:endParaRPr lang="en-US"/>
        </a:p>
      </dgm:t>
    </dgm:pt>
    <dgm:pt modelId="{2E000026-841F-5A42-8956-AE146F28F359}">
      <dgm:prSet custT="1"/>
      <dgm:spPr/>
      <dgm:t>
        <a:bodyPr/>
        <a:lstStyle/>
        <a:p>
          <a:pPr rtl="0"/>
          <a:r>
            <a:rPr lang="en-US" sz="2800" dirty="0">
              <a:effectLst>
                <a:glow rad="50800">
                  <a:srgbClr val="66CCFF">
                    <a:alpha val="75000"/>
                  </a:srgbClr>
                </a:glow>
              </a:effectLst>
            </a:rPr>
            <a:t>First generation not to do as well financially as their parents</a:t>
          </a:r>
        </a:p>
      </dgm:t>
    </dgm:pt>
    <dgm:pt modelId="{7C40A235-27F6-DE47-968E-6EE2AEA69C27}" type="parTrans" cxnId="{64C07910-4F26-B844-88C4-FB4D6FC98E98}">
      <dgm:prSet/>
      <dgm:spPr/>
      <dgm:t>
        <a:bodyPr/>
        <a:lstStyle/>
        <a:p>
          <a:endParaRPr lang="en-US"/>
        </a:p>
      </dgm:t>
    </dgm:pt>
    <dgm:pt modelId="{6B07E21E-F548-CE4B-B1CC-B519B7C98460}" type="sibTrans" cxnId="{64C07910-4F26-B844-88C4-FB4D6FC98E98}">
      <dgm:prSet/>
      <dgm:spPr/>
      <dgm:t>
        <a:bodyPr/>
        <a:lstStyle/>
        <a:p>
          <a:endParaRPr lang="en-US"/>
        </a:p>
      </dgm:t>
    </dgm:pt>
    <dgm:pt modelId="{8FD6D952-C646-934F-A967-CD8EB304E525}">
      <dgm:prSet custT="1"/>
      <dgm:spPr/>
      <dgm:t>
        <a:bodyPr/>
        <a:lstStyle/>
        <a:p>
          <a:pPr rtl="0"/>
          <a:r>
            <a:rPr lang="en-US" sz="2800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rPr>
            <a:t>First generation of “latchkey kids”</a:t>
          </a:r>
        </a:p>
      </dgm:t>
    </dgm:pt>
    <dgm:pt modelId="{D532AC8D-22B6-CB45-96EB-C75D71434440}" type="parTrans" cxnId="{947CA586-462D-054E-93D2-A97FB5063045}">
      <dgm:prSet/>
      <dgm:spPr/>
      <dgm:t>
        <a:bodyPr/>
        <a:lstStyle/>
        <a:p>
          <a:endParaRPr lang="en-US"/>
        </a:p>
      </dgm:t>
    </dgm:pt>
    <dgm:pt modelId="{31953312-360C-AD4B-8304-C78A1BA4C982}" type="sibTrans" cxnId="{947CA586-462D-054E-93D2-A97FB5063045}">
      <dgm:prSet/>
      <dgm:spPr/>
      <dgm:t>
        <a:bodyPr/>
        <a:lstStyle/>
        <a:p>
          <a:endParaRPr lang="en-US"/>
        </a:p>
      </dgm:t>
    </dgm:pt>
    <dgm:pt modelId="{36BC6AF6-0997-4645-BA79-5AC9F64D30CF}">
      <dgm:prSet/>
      <dgm:spPr/>
      <dgm:t>
        <a:bodyPr/>
        <a:lstStyle/>
        <a:p>
          <a:endParaRPr lang="en-US"/>
        </a:p>
      </dgm:t>
    </dgm:pt>
    <dgm:pt modelId="{FA13440D-6E69-A149-83CE-A14D04D5D9CF}" type="parTrans" cxnId="{E2417F4A-DBE0-404A-AB8F-21134B81D5A5}">
      <dgm:prSet/>
      <dgm:spPr/>
      <dgm:t>
        <a:bodyPr/>
        <a:lstStyle/>
        <a:p>
          <a:endParaRPr lang="en-US"/>
        </a:p>
      </dgm:t>
    </dgm:pt>
    <dgm:pt modelId="{9F144E32-0C3E-4449-8444-EB305B86F3AC}" type="sibTrans" cxnId="{E2417F4A-DBE0-404A-AB8F-21134B81D5A5}">
      <dgm:prSet/>
      <dgm:spPr/>
      <dgm:t>
        <a:bodyPr/>
        <a:lstStyle/>
        <a:p>
          <a:endParaRPr lang="en-US"/>
        </a:p>
      </dgm:t>
    </dgm:pt>
    <dgm:pt modelId="{DD6A5F45-8571-094F-AA2A-49AC792119FA}" type="pres">
      <dgm:prSet presAssocID="{CE41FAE5-5D68-3446-BBD7-0728F1BDC869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5FD1C7C9-4890-C649-9383-FEAD7C8F4663}" type="pres">
      <dgm:prSet presAssocID="{5A5CF082-2318-1640-98AB-9693F56F7C90}" presName="picture_1" presStyleLbl="bgImgPlace1" presStyleIdx="0" presStyleCnt="1"/>
      <dgm:spPr/>
      <dgm:t>
        <a:bodyPr/>
        <a:lstStyle/>
        <a:p>
          <a:endParaRPr lang="en-US"/>
        </a:p>
      </dgm:t>
    </dgm:pt>
    <dgm:pt modelId="{2BC407EA-F04D-1645-8CB6-1CF2F96619BC}" type="pres">
      <dgm:prSet presAssocID="{3060D647-A3CF-2541-82DC-951D3A780932}" presName="text_1" presStyleLbl="node1" presStyleIdx="0" presStyleCnt="0" custLinFactNeighborX="993" custLinFactNeighborY="-389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01BE28-2798-7746-BC51-305939D3E6A2}" type="pres">
      <dgm:prSet presAssocID="{CE41FAE5-5D68-3446-BBD7-0728F1BDC869}" presName="linV" presStyleCnt="0"/>
      <dgm:spPr/>
    </dgm:pt>
    <dgm:pt modelId="{9EF8DE5C-63D0-6445-8056-BEF04BD98EC7}" type="pres">
      <dgm:prSet presAssocID="{2E000026-841F-5A42-8956-AE146F28F359}" presName="pair" presStyleCnt="0"/>
      <dgm:spPr/>
    </dgm:pt>
    <dgm:pt modelId="{B9E406B9-C918-5442-982B-1CEE5EEEFA8F}" type="pres">
      <dgm:prSet presAssocID="{2E000026-841F-5A42-8956-AE146F28F359}" presName="spaceH" presStyleLbl="node1" presStyleIdx="0" presStyleCnt="0"/>
      <dgm:spPr/>
    </dgm:pt>
    <dgm:pt modelId="{470C82D4-FA05-7146-AB72-1505DD24F5D5}" type="pres">
      <dgm:prSet presAssocID="{2E000026-841F-5A42-8956-AE146F28F359}" presName="desPictures" presStyleLbl="alignImgPlace1" presStyleIdx="0" presStyleCnt="3"/>
      <dgm:spPr>
        <a:solidFill>
          <a:srgbClr val="66CCFF"/>
        </a:solidFill>
      </dgm:spPr>
    </dgm:pt>
    <dgm:pt modelId="{35ECE46A-4E62-8742-B0D4-09027B348DBA}" type="pres">
      <dgm:prSet presAssocID="{2E000026-841F-5A42-8956-AE146F28F359}" presName="desTextWrapper" presStyleCnt="0"/>
      <dgm:spPr/>
    </dgm:pt>
    <dgm:pt modelId="{3967C409-27A3-384C-A2CD-1211F03BB291}" type="pres">
      <dgm:prSet presAssocID="{2E000026-841F-5A42-8956-AE146F28F359}" presName="desText" presStyleLbl="revTx" presStyleIdx="0" presStyleCnt="3" custScaleX="1500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5607B5-0BCB-5344-AF68-503FFA3670C4}" type="pres">
      <dgm:prSet presAssocID="{6B07E21E-F548-CE4B-B1CC-B519B7C98460}" presName="spaceV" presStyleCnt="0"/>
      <dgm:spPr/>
    </dgm:pt>
    <dgm:pt modelId="{7CCDCF18-BF78-1240-8936-D4FF14006684}" type="pres">
      <dgm:prSet presAssocID="{8FD6D952-C646-934F-A967-CD8EB304E525}" presName="pair" presStyleCnt="0"/>
      <dgm:spPr/>
    </dgm:pt>
    <dgm:pt modelId="{4BF540DE-DBDA-AE47-932D-3C2A2D2558F2}" type="pres">
      <dgm:prSet presAssocID="{8FD6D952-C646-934F-A967-CD8EB304E525}" presName="spaceH" presStyleLbl="node1" presStyleIdx="0" presStyleCnt="0"/>
      <dgm:spPr/>
    </dgm:pt>
    <dgm:pt modelId="{AD87F45F-95C3-324D-982B-F8902279025E}" type="pres">
      <dgm:prSet presAssocID="{8FD6D952-C646-934F-A967-CD8EB304E525}" presName="desPictures" presStyleLbl="alignImgPlace1" presStyleIdx="1" presStyleCnt="3"/>
      <dgm:spPr>
        <a:solidFill>
          <a:srgbClr val="FFCC66"/>
        </a:solidFill>
      </dgm:spPr>
    </dgm:pt>
    <dgm:pt modelId="{F8DCBB39-6A6E-344C-B47E-BC0BB16214F1}" type="pres">
      <dgm:prSet presAssocID="{8FD6D952-C646-934F-A967-CD8EB304E525}" presName="desTextWrapper" presStyleCnt="0"/>
      <dgm:spPr/>
    </dgm:pt>
    <dgm:pt modelId="{F3B9873F-20C3-7F46-A2FE-86B7E618CB85}" type="pres">
      <dgm:prSet presAssocID="{8FD6D952-C646-934F-A967-CD8EB304E525}" presName="desText" presStyleLbl="revTx" presStyleIdx="1" presStyleCnt="3" custScaleX="1996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9E1CF3-1FEA-5943-A770-1BA4EA518583}" type="pres">
      <dgm:prSet presAssocID="{31953312-360C-AD4B-8304-C78A1BA4C982}" presName="spaceV" presStyleCnt="0"/>
      <dgm:spPr/>
    </dgm:pt>
    <dgm:pt modelId="{F25DFA5C-CF99-6F49-A7A9-312554498364}" type="pres">
      <dgm:prSet presAssocID="{36BC6AF6-0997-4645-BA79-5AC9F64D30CF}" presName="pair" presStyleCnt="0"/>
      <dgm:spPr/>
    </dgm:pt>
    <dgm:pt modelId="{A5A9D8EB-3B44-6845-97BD-134B854EC0D5}" type="pres">
      <dgm:prSet presAssocID="{36BC6AF6-0997-4645-BA79-5AC9F64D30CF}" presName="spaceH" presStyleLbl="node1" presStyleIdx="0" presStyleCnt="0"/>
      <dgm:spPr/>
    </dgm:pt>
    <dgm:pt modelId="{F77A23D5-E1A7-994F-9530-2EDE68A19179}" type="pres">
      <dgm:prSet presAssocID="{36BC6AF6-0997-4645-BA79-5AC9F64D30CF}" presName="desPictures" presStyleLbl="alignImgPlace1" presStyleIdx="2" presStyleCnt="3"/>
      <dgm:spPr/>
    </dgm:pt>
    <dgm:pt modelId="{DAA529A3-204C-E943-AFFB-94D6CA24BC36}" type="pres">
      <dgm:prSet presAssocID="{36BC6AF6-0997-4645-BA79-5AC9F64D30CF}" presName="desTextWrapper" presStyleCnt="0"/>
      <dgm:spPr/>
    </dgm:pt>
    <dgm:pt modelId="{EE7D8000-173D-C64A-8BEF-C200397C2258}" type="pres">
      <dgm:prSet presAssocID="{36BC6AF6-0997-4645-BA79-5AC9F64D30CF}" presName="des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4FF0D6-5A29-214B-9329-1D669729CFD8}" type="pres">
      <dgm:prSet presAssocID="{CE41FAE5-5D68-3446-BBD7-0728F1BDC869}" presName="maxNode" presStyleCnt="0"/>
      <dgm:spPr/>
    </dgm:pt>
    <dgm:pt modelId="{7015B6FF-CA80-D34F-9D45-7924EEDB6864}" type="pres">
      <dgm:prSet presAssocID="{CE41FAE5-5D68-3446-BBD7-0728F1BDC869}" presName="Name33" presStyleCnt="0"/>
      <dgm:spPr/>
    </dgm:pt>
  </dgm:ptLst>
  <dgm:cxnLst>
    <dgm:cxn modelId="{64C07910-4F26-B844-88C4-FB4D6FC98E98}" srcId="{CE41FAE5-5D68-3446-BBD7-0728F1BDC869}" destId="{2E000026-841F-5A42-8956-AE146F28F359}" srcOrd="1" destOrd="0" parTransId="{7C40A235-27F6-DE47-968E-6EE2AEA69C27}" sibTransId="{6B07E21E-F548-CE4B-B1CC-B519B7C98460}"/>
    <dgm:cxn modelId="{26092051-213A-6E48-95EE-01DB7767C7E5}" type="presOf" srcId="{5A5CF082-2318-1640-98AB-9693F56F7C90}" destId="{5FD1C7C9-4890-C649-9383-FEAD7C8F4663}" srcOrd="0" destOrd="0" presId="urn:microsoft.com/office/officeart/2008/layout/AccentedPicture"/>
    <dgm:cxn modelId="{18062422-3DD8-774B-9078-E4BE1757147C}" type="presOf" srcId="{2E000026-841F-5A42-8956-AE146F28F359}" destId="{3967C409-27A3-384C-A2CD-1211F03BB291}" srcOrd="0" destOrd="0" presId="urn:microsoft.com/office/officeart/2008/layout/AccentedPicture"/>
    <dgm:cxn modelId="{37A640AD-8C6A-4447-9E3C-ECE04D441009}" type="presOf" srcId="{CE41FAE5-5D68-3446-BBD7-0728F1BDC869}" destId="{DD6A5F45-8571-094F-AA2A-49AC792119FA}" srcOrd="0" destOrd="0" presId="urn:microsoft.com/office/officeart/2008/layout/AccentedPicture"/>
    <dgm:cxn modelId="{3613E8C1-CF26-4D43-8BF7-06F19D8B6B8F}" type="presOf" srcId="{36BC6AF6-0997-4645-BA79-5AC9F64D30CF}" destId="{EE7D8000-173D-C64A-8BEF-C200397C2258}" srcOrd="0" destOrd="0" presId="urn:microsoft.com/office/officeart/2008/layout/AccentedPicture"/>
    <dgm:cxn modelId="{C48A0C70-F734-9C4C-BDFD-B7D6F22A2081}" type="presOf" srcId="{8FD6D952-C646-934F-A967-CD8EB304E525}" destId="{F3B9873F-20C3-7F46-A2FE-86B7E618CB85}" srcOrd="0" destOrd="0" presId="urn:microsoft.com/office/officeart/2008/layout/AccentedPicture"/>
    <dgm:cxn modelId="{947CA586-462D-054E-93D2-A97FB5063045}" srcId="{CE41FAE5-5D68-3446-BBD7-0728F1BDC869}" destId="{8FD6D952-C646-934F-A967-CD8EB304E525}" srcOrd="2" destOrd="0" parTransId="{D532AC8D-22B6-CB45-96EB-C75D71434440}" sibTransId="{31953312-360C-AD4B-8304-C78A1BA4C982}"/>
    <dgm:cxn modelId="{12B33675-E06D-4540-8B76-7F6741E7B72A}" type="presOf" srcId="{3060D647-A3CF-2541-82DC-951D3A780932}" destId="{2BC407EA-F04D-1645-8CB6-1CF2F96619BC}" srcOrd="0" destOrd="0" presId="urn:microsoft.com/office/officeart/2008/layout/AccentedPicture"/>
    <dgm:cxn modelId="{22152878-DE00-1841-B8D0-38EA7AD1EF3C}" srcId="{CE41FAE5-5D68-3446-BBD7-0728F1BDC869}" destId="{3060D647-A3CF-2541-82DC-951D3A780932}" srcOrd="0" destOrd="0" parTransId="{C134C51F-5732-6148-8E7D-899BBB7AA5E5}" sibTransId="{5A5CF082-2318-1640-98AB-9693F56F7C90}"/>
    <dgm:cxn modelId="{E2417F4A-DBE0-404A-AB8F-21134B81D5A5}" srcId="{CE41FAE5-5D68-3446-BBD7-0728F1BDC869}" destId="{36BC6AF6-0997-4645-BA79-5AC9F64D30CF}" srcOrd="3" destOrd="0" parTransId="{FA13440D-6E69-A149-83CE-A14D04D5D9CF}" sibTransId="{9F144E32-0C3E-4449-8444-EB305B86F3AC}"/>
    <dgm:cxn modelId="{2C415973-7312-AD42-9E4A-FDBB9806C7B8}" type="presParOf" srcId="{DD6A5F45-8571-094F-AA2A-49AC792119FA}" destId="{5FD1C7C9-4890-C649-9383-FEAD7C8F4663}" srcOrd="0" destOrd="0" presId="urn:microsoft.com/office/officeart/2008/layout/AccentedPicture"/>
    <dgm:cxn modelId="{3D9FA08E-922F-1E42-9F78-FEEEC3A4D9C2}" type="presParOf" srcId="{DD6A5F45-8571-094F-AA2A-49AC792119FA}" destId="{2BC407EA-F04D-1645-8CB6-1CF2F96619BC}" srcOrd="1" destOrd="0" presId="urn:microsoft.com/office/officeart/2008/layout/AccentedPicture"/>
    <dgm:cxn modelId="{63A93D38-AD48-0645-AD80-B805AAE06FD9}" type="presParOf" srcId="{DD6A5F45-8571-094F-AA2A-49AC792119FA}" destId="{F501BE28-2798-7746-BC51-305939D3E6A2}" srcOrd="2" destOrd="0" presId="urn:microsoft.com/office/officeart/2008/layout/AccentedPicture"/>
    <dgm:cxn modelId="{E7096DFE-B11A-4D4D-B9F8-12D52F757B06}" type="presParOf" srcId="{F501BE28-2798-7746-BC51-305939D3E6A2}" destId="{9EF8DE5C-63D0-6445-8056-BEF04BD98EC7}" srcOrd="0" destOrd="0" presId="urn:microsoft.com/office/officeart/2008/layout/AccentedPicture"/>
    <dgm:cxn modelId="{07F4276E-4207-C14A-9BE3-837AFFED1CE6}" type="presParOf" srcId="{9EF8DE5C-63D0-6445-8056-BEF04BD98EC7}" destId="{B9E406B9-C918-5442-982B-1CEE5EEEFA8F}" srcOrd="0" destOrd="0" presId="urn:microsoft.com/office/officeart/2008/layout/AccentedPicture"/>
    <dgm:cxn modelId="{164393A0-A516-B049-96F5-E5DEAE947DB8}" type="presParOf" srcId="{9EF8DE5C-63D0-6445-8056-BEF04BD98EC7}" destId="{470C82D4-FA05-7146-AB72-1505DD24F5D5}" srcOrd="1" destOrd="0" presId="urn:microsoft.com/office/officeart/2008/layout/AccentedPicture"/>
    <dgm:cxn modelId="{C000589B-261F-CB46-9EB5-A12D74687EFE}" type="presParOf" srcId="{9EF8DE5C-63D0-6445-8056-BEF04BD98EC7}" destId="{35ECE46A-4E62-8742-B0D4-09027B348DBA}" srcOrd="2" destOrd="0" presId="urn:microsoft.com/office/officeart/2008/layout/AccentedPicture"/>
    <dgm:cxn modelId="{962D7B1A-EE4E-C844-B45A-845DBC72ED5F}" type="presParOf" srcId="{35ECE46A-4E62-8742-B0D4-09027B348DBA}" destId="{3967C409-27A3-384C-A2CD-1211F03BB291}" srcOrd="0" destOrd="0" presId="urn:microsoft.com/office/officeart/2008/layout/AccentedPicture"/>
    <dgm:cxn modelId="{60922211-3ED4-F449-935C-006D4C8B3E4B}" type="presParOf" srcId="{F501BE28-2798-7746-BC51-305939D3E6A2}" destId="{815607B5-0BCB-5344-AF68-503FFA3670C4}" srcOrd="1" destOrd="0" presId="urn:microsoft.com/office/officeart/2008/layout/AccentedPicture"/>
    <dgm:cxn modelId="{F80E2FFF-8D89-BD4F-80B0-F0EE57766A88}" type="presParOf" srcId="{F501BE28-2798-7746-BC51-305939D3E6A2}" destId="{7CCDCF18-BF78-1240-8936-D4FF14006684}" srcOrd="2" destOrd="0" presId="urn:microsoft.com/office/officeart/2008/layout/AccentedPicture"/>
    <dgm:cxn modelId="{8FCEB470-A8E1-9A4F-9631-8FFAB3C175C2}" type="presParOf" srcId="{7CCDCF18-BF78-1240-8936-D4FF14006684}" destId="{4BF540DE-DBDA-AE47-932D-3C2A2D2558F2}" srcOrd="0" destOrd="0" presId="urn:microsoft.com/office/officeart/2008/layout/AccentedPicture"/>
    <dgm:cxn modelId="{6BA64610-D655-FB49-A1D8-71B083A9E428}" type="presParOf" srcId="{7CCDCF18-BF78-1240-8936-D4FF14006684}" destId="{AD87F45F-95C3-324D-982B-F8902279025E}" srcOrd="1" destOrd="0" presId="urn:microsoft.com/office/officeart/2008/layout/AccentedPicture"/>
    <dgm:cxn modelId="{D5B1EA17-270B-7843-88D9-A440DF783E8F}" type="presParOf" srcId="{7CCDCF18-BF78-1240-8936-D4FF14006684}" destId="{F8DCBB39-6A6E-344C-B47E-BC0BB16214F1}" srcOrd="2" destOrd="0" presId="urn:microsoft.com/office/officeart/2008/layout/AccentedPicture"/>
    <dgm:cxn modelId="{2A454702-D5D8-7643-B9BD-44003D457E99}" type="presParOf" srcId="{F8DCBB39-6A6E-344C-B47E-BC0BB16214F1}" destId="{F3B9873F-20C3-7F46-A2FE-86B7E618CB85}" srcOrd="0" destOrd="0" presId="urn:microsoft.com/office/officeart/2008/layout/AccentedPicture"/>
    <dgm:cxn modelId="{EF18DB5E-79C0-9F4B-A4DC-8FF772718CF6}" type="presParOf" srcId="{F501BE28-2798-7746-BC51-305939D3E6A2}" destId="{9A9E1CF3-1FEA-5943-A770-1BA4EA518583}" srcOrd="3" destOrd="0" presId="urn:microsoft.com/office/officeart/2008/layout/AccentedPicture"/>
    <dgm:cxn modelId="{A7747CB7-C152-D041-8A23-DD954D08B8B1}" type="presParOf" srcId="{F501BE28-2798-7746-BC51-305939D3E6A2}" destId="{F25DFA5C-CF99-6F49-A7A9-312554498364}" srcOrd="4" destOrd="0" presId="urn:microsoft.com/office/officeart/2008/layout/AccentedPicture"/>
    <dgm:cxn modelId="{D80CDC3A-0C00-384E-89B7-5D548FB836DC}" type="presParOf" srcId="{F25DFA5C-CF99-6F49-A7A9-312554498364}" destId="{A5A9D8EB-3B44-6845-97BD-134B854EC0D5}" srcOrd="0" destOrd="0" presId="urn:microsoft.com/office/officeart/2008/layout/AccentedPicture"/>
    <dgm:cxn modelId="{00794593-AB67-A645-B440-6DE7C493469B}" type="presParOf" srcId="{F25DFA5C-CF99-6F49-A7A9-312554498364}" destId="{F77A23D5-E1A7-994F-9530-2EDE68A19179}" srcOrd="1" destOrd="0" presId="urn:microsoft.com/office/officeart/2008/layout/AccentedPicture"/>
    <dgm:cxn modelId="{58DDF65A-5013-654F-A56D-F545A889249D}" type="presParOf" srcId="{F25DFA5C-CF99-6F49-A7A9-312554498364}" destId="{DAA529A3-204C-E943-AFFB-94D6CA24BC36}" srcOrd="2" destOrd="0" presId="urn:microsoft.com/office/officeart/2008/layout/AccentedPicture"/>
    <dgm:cxn modelId="{1D6BC3D0-B964-A840-B33F-54CC93CA70EE}" type="presParOf" srcId="{DAA529A3-204C-E943-AFFB-94D6CA24BC36}" destId="{EE7D8000-173D-C64A-8BEF-C200397C2258}" srcOrd="0" destOrd="0" presId="urn:microsoft.com/office/officeart/2008/layout/AccentedPicture"/>
    <dgm:cxn modelId="{BD863DAD-40C6-D344-B637-4C4CEC5063F4}" type="presParOf" srcId="{DD6A5F45-8571-094F-AA2A-49AC792119FA}" destId="{6F4FF0D6-5A29-214B-9329-1D669729CFD8}" srcOrd="3" destOrd="0" presId="urn:microsoft.com/office/officeart/2008/layout/AccentedPicture"/>
    <dgm:cxn modelId="{1ED65D65-F152-6846-B30C-FA58087ED6AF}" type="presParOf" srcId="{6F4FF0D6-5A29-214B-9329-1D669729CFD8}" destId="{7015B6FF-CA80-D34F-9D45-7924EEDB6864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AE9CD1-9549-7442-9CB7-234E08D38808}" type="doc">
      <dgm:prSet loTypeId="urn:microsoft.com/office/officeart/2008/layout/AccentedPicture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BDF603-7965-BE40-A5C6-468B2DC8BFDA}">
      <dgm:prSet/>
      <dgm:spPr/>
      <dgm:t>
        <a:bodyPr/>
        <a:lstStyle/>
        <a:p>
          <a:pPr rtl="0"/>
          <a:r>
            <a:rPr lang="en-US" b="1" dirty="0">
              <a:solidFill>
                <a:srgbClr val="00000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a:rPr>
            <a:t>Known as the “baby bump</a:t>
          </a:r>
          <a:r>
            <a:rPr lang="en-US" dirty="0">
              <a:solidFill>
                <a:srgbClr val="00000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a:rPr>
            <a:t>”</a:t>
          </a:r>
        </a:p>
      </dgm:t>
    </dgm:pt>
    <dgm:pt modelId="{B402F28B-165B-9542-8AF0-56569E4008F9}" type="parTrans" cxnId="{378E3D7F-0B10-8845-AE9A-932BA9532924}">
      <dgm:prSet/>
      <dgm:spPr/>
      <dgm:t>
        <a:bodyPr/>
        <a:lstStyle/>
        <a:p>
          <a:endParaRPr lang="en-US">
            <a:solidFill>
              <a:srgbClr val="660066"/>
            </a:solidFill>
          </a:endParaRPr>
        </a:p>
      </dgm:t>
    </dgm:pt>
    <dgm:pt modelId="{ADCA7A20-C7ED-1A4B-BF77-76BBE96A7703}" type="sibTrans" cxnId="{378E3D7F-0B10-8845-AE9A-932BA9532924}">
      <dgm:prSet/>
      <dgm:spPr>
        <a:solidFill>
          <a:srgbClr val="35F00C"/>
        </a:solidFill>
      </dgm:spPr>
      <dgm:t>
        <a:bodyPr/>
        <a:lstStyle/>
        <a:p>
          <a:endParaRPr lang="en-US">
            <a:solidFill>
              <a:srgbClr val="660066"/>
            </a:solidFill>
          </a:endParaRPr>
        </a:p>
      </dgm:t>
    </dgm:pt>
    <dgm:pt modelId="{6C9C9575-43F6-D44B-8CC1-05573791F198}">
      <dgm:prSet custT="1"/>
      <dgm:spPr/>
      <dgm:t>
        <a:bodyPr/>
        <a:lstStyle/>
        <a:p>
          <a:pPr rtl="0"/>
          <a:r>
            <a:rPr lang="en-US" sz="1100" dirty="0">
              <a:solidFill>
                <a:srgbClr val="660066"/>
              </a:solidFill>
            </a:rPr>
            <a:t> </a:t>
          </a:r>
          <a:r>
            <a:rPr lang="en-US" sz="2800" dirty="0">
              <a:solidFill>
                <a:schemeClr val="tx1"/>
              </a:solidFill>
              <a:effectLst>
                <a:glow rad="50800">
                  <a:schemeClr val="accent6">
                    <a:satMod val="175000"/>
                    <a:alpha val="40000"/>
                  </a:schemeClr>
                </a:glow>
              </a:effectLst>
            </a:rPr>
            <a:t>The second largest generation at 75 million</a:t>
          </a:r>
        </a:p>
      </dgm:t>
    </dgm:pt>
    <dgm:pt modelId="{D58F0D2E-F69D-604B-A4AB-235B78E7FF2B}" type="parTrans" cxnId="{F273DC4E-8608-C54A-81AF-750873F6AB52}">
      <dgm:prSet/>
      <dgm:spPr/>
      <dgm:t>
        <a:bodyPr/>
        <a:lstStyle/>
        <a:p>
          <a:endParaRPr lang="en-US">
            <a:solidFill>
              <a:srgbClr val="660066"/>
            </a:solidFill>
          </a:endParaRPr>
        </a:p>
      </dgm:t>
    </dgm:pt>
    <dgm:pt modelId="{8DEA9400-FD1C-4446-BAEB-3478A9604730}" type="sibTrans" cxnId="{F273DC4E-8608-C54A-81AF-750873F6AB52}">
      <dgm:prSet/>
      <dgm:spPr/>
      <dgm:t>
        <a:bodyPr/>
        <a:lstStyle/>
        <a:p>
          <a:endParaRPr lang="en-US">
            <a:solidFill>
              <a:srgbClr val="660066"/>
            </a:solidFill>
          </a:endParaRPr>
        </a:p>
      </dgm:t>
    </dgm:pt>
    <dgm:pt modelId="{55D7A6F5-F63C-CA49-BED1-2D21069CF33E}">
      <dgm:prSet/>
      <dgm:spPr/>
      <dgm:t>
        <a:bodyPr/>
        <a:lstStyle/>
        <a:p>
          <a:pPr rtl="0"/>
          <a:r>
            <a:rPr lang="en-US" dirty="0">
              <a:solidFill>
                <a:srgbClr val="000000"/>
              </a:solidFill>
              <a:effectLst>
                <a:glow rad="50800">
                  <a:srgbClr val="FF66FF">
                    <a:alpha val="75000"/>
                  </a:srgbClr>
                </a:glow>
              </a:effectLst>
            </a:rPr>
            <a:t>Influenced by: School shootings, grew up more sheltered, the first generation of children with schedules</a:t>
          </a:r>
        </a:p>
      </dgm:t>
    </dgm:pt>
    <dgm:pt modelId="{423A3889-AEA1-DA4D-84FC-86BC567D299E}" type="parTrans" cxnId="{A1A29224-2D0D-C941-9ABD-21D395FA7E89}">
      <dgm:prSet/>
      <dgm:spPr/>
      <dgm:t>
        <a:bodyPr/>
        <a:lstStyle/>
        <a:p>
          <a:endParaRPr lang="en-US">
            <a:solidFill>
              <a:srgbClr val="660066"/>
            </a:solidFill>
          </a:endParaRPr>
        </a:p>
      </dgm:t>
    </dgm:pt>
    <dgm:pt modelId="{22C8C3CD-5E80-1144-9A44-96292037AB30}" type="sibTrans" cxnId="{A1A29224-2D0D-C941-9ABD-21D395FA7E89}">
      <dgm:prSet/>
      <dgm:spPr/>
      <dgm:t>
        <a:bodyPr/>
        <a:lstStyle/>
        <a:p>
          <a:endParaRPr lang="en-US">
            <a:solidFill>
              <a:srgbClr val="660066"/>
            </a:solidFill>
          </a:endParaRPr>
        </a:p>
      </dgm:t>
    </dgm:pt>
    <dgm:pt modelId="{0E210280-F97E-1641-A043-587DDAFD7078}">
      <dgm:prSet custT="1"/>
      <dgm:spPr/>
      <dgm:t>
        <a:bodyPr/>
        <a:lstStyle/>
        <a:p>
          <a:r>
            <a:rPr lang="en-US" sz="2400" dirty="0">
              <a:effectLst>
                <a:glow rad="50800">
                  <a:srgbClr val="660066">
                    <a:alpha val="75000"/>
                  </a:srgbClr>
                </a:glow>
              </a:effectLst>
            </a:rPr>
            <a:t>Child-Focused World – “Helicopter Generation</a:t>
          </a:r>
          <a:r>
            <a:rPr lang="en-US" sz="2400" dirty="0"/>
            <a:t>”</a:t>
          </a:r>
        </a:p>
      </dgm:t>
    </dgm:pt>
    <dgm:pt modelId="{3AA08690-3F56-8A42-B008-2DAA5248470F}" type="parTrans" cxnId="{95A64EE7-E877-1343-B87B-F7B90EB24925}">
      <dgm:prSet/>
      <dgm:spPr/>
      <dgm:t>
        <a:bodyPr/>
        <a:lstStyle/>
        <a:p>
          <a:endParaRPr lang="en-US"/>
        </a:p>
      </dgm:t>
    </dgm:pt>
    <dgm:pt modelId="{C94700BF-0F10-6C4B-BF74-70AF732289C0}" type="sibTrans" cxnId="{95A64EE7-E877-1343-B87B-F7B90EB24925}">
      <dgm:prSet/>
      <dgm:spPr/>
      <dgm:t>
        <a:bodyPr/>
        <a:lstStyle/>
        <a:p>
          <a:endParaRPr lang="en-US"/>
        </a:p>
      </dgm:t>
    </dgm:pt>
    <dgm:pt modelId="{9B8739AD-E977-CD4F-BB71-A8A404F950FD}">
      <dgm:prSet custT="1"/>
      <dgm:spPr/>
      <dgm:t>
        <a:bodyPr/>
        <a:lstStyle/>
        <a:p>
          <a:r>
            <a:rPr lang="en-US" sz="2400" dirty="0">
              <a:solidFill>
                <a:srgbClr val="00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rPr>
            <a:t>The generation of “experiences”</a:t>
          </a:r>
        </a:p>
      </dgm:t>
    </dgm:pt>
    <dgm:pt modelId="{AFA0D3E7-3916-D047-BD0A-65679C5F664D}" type="parTrans" cxnId="{2F23A338-414E-8243-BE05-91A2670301F5}">
      <dgm:prSet/>
      <dgm:spPr/>
      <dgm:t>
        <a:bodyPr/>
        <a:lstStyle/>
        <a:p>
          <a:endParaRPr lang="en-US"/>
        </a:p>
      </dgm:t>
    </dgm:pt>
    <dgm:pt modelId="{17CA23A1-6B5D-ED4E-9312-9F0A533BB90D}" type="sibTrans" cxnId="{2F23A338-414E-8243-BE05-91A2670301F5}">
      <dgm:prSet/>
      <dgm:spPr/>
      <dgm:t>
        <a:bodyPr/>
        <a:lstStyle/>
        <a:p>
          <a:endParaRPr lang="en-US"/>
        </a:p>
      </dgm:t>
    </dgm:pt>
    <dgm:pt modelId="{7700A939-513A-644B-A48D-75B13D45E9D7}" type="pres">
      <dgm:prSet presAssocID="{E1AE9CD1-9549-7442-9CB7-234E08D38808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E7FAAE5D-D606-6E46-B653-E87A9CB3F1EC}" type="pres">
      <dgm:prSet presAssocID="{ADCA7A20-C7ED-1A4B-BF77-76BBE96A7703}" presName="picture_1" presStyleLbl="bgImgPlace1" presStyleIdx="0" presStyleCnt="1"/>
      <dgm:spPr/>
      <dgm:t>
        <a:bodyPr/>
        <a:lstStyle/>
        <a:p>
          <a:endParaRPr lang="en-US"/>
        </a:p>
      </dgm:t>
    </dgm:pt>
    <dgm:pt modelId="{B746AB3B-39DF-B447-858D-2646A081A855}" type="pres">
      <dgm:prSet presAssocID="{B0BDF603-7965-BE40-A5C6-468B2DC8BFDA}" presName="text_1" presStyleLbl="node1" presStyleIdx="0" presStyleCnt="0" custLinFactNeighborX="4010" custLinFactNeighborY="-392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BC34BE-7803-FB43-B2CF-1AB4794D092B}" type="pres">
      <dgm:prSet presAssocID="{E1AE9CD1-9549-7442-9CB7-234E08D38808}" presName="linV" presStyleCnt="0"/>
      <dgm:spPr/>
    </dgm:pt>
    <dgm:pt modelId="{E80CF3DC-A62C-F545-BAF9-3B9C606B64C9}" type="pres">
      <dgm:prSet presAssocID="{6C9C9575-43F6-D44B-8CC1-05573791F198}" presName="pair" presStyleCnt="0"/>
      <dgm:spPr/>
    </dgm:pt>
    <dgm:pt modelId="{78C26CA7-7F3F-EC45-8D7B-DC44FF0E9FB5}" type="pres">
      <dgm:prSet presAssocID="{6C9C9575-43F6-D44B-8CC1-05573791F198}" presName="spaceH" presStyleLbl="node1" presStyleIdx="0" presStyleCnt="0"/>
      <dgm:spPr/>
    </dgm:pt>
    <dgm:pt modelId="{A718164A-1A32-544B-97A7-947F9B8A96E6}" type="pres">
      <dgm:prSet presAssocID="{6C9C9575-43F6-D44B-8CC1-05573791F198}" presName="desPictures" presStyleLbl="alignImgPlace1" presStyleIdx="0" presStyleCnt="4"/>
      <dgm:spPr>
        <a:solidFill>
          <a:srgbClr val="E34B0D"/>
        </a:solidFill>
      </dgm:spPr>
    </dgm:pt>
    <dgm:pt modelId="{9346CFFA-DA4E-4449-ACAA-83813D1048EC}" type="pres">
      <dgm:prSet presAssocID="{6C9C9575-43F6-D44B-8CC1-05573791F198}" presName="desTextWrapper" presStyleCnt="0"/>
      <dgm:spPr/>
    </dgm:pt>
    <dgm:pt modelId="{D3BAB220-BE82-8548-98F0-A75672FEF624}" type="pres">
      <dgm:prSet presAssocID="{6C9C9575-43F6-D44B-8CC1-05573791F198}" presName="desText" presStyleLbl="revTx" presStyleIdx="0" presStyleCnt="4" custScaleX="1827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7428A3-EDBE-F44D-8812-16812C7A2BEF}" type="pres">
      <dgm:prSet presAssocID="{8DEA9400-FD1C-4446-BAEB-3478A9604730}" presName="spaceV" presStyleCnt="0"/>
      <dgm:spPr/>
    </dgm:pt>
    <dgm:pt modelId="{06D04E71-96DA-DE49-BAEA-5253AA0203C2}" type="pres">
      <dgm:prSet presAssocID="{0E210280-F97E-1641-A043-587DDAFD7078}" presName="pair" presStyleCnt="0"/>
      <dgm:spPr/>
    </dgm:pt>
    <dgm:pt modelId="{EF22AB46-30DE-9343-AC87-4CD2E98E5461}" type="pres">
      <dgm:prSet presAssocID="{0E210280-F97E-1641-A043-587DDAFD7078}" presName="spaceH" presStyleLbl="node1" presStyleIdx="0" presStyleCnt="0"/>
      <dgm:spPr/>
    </dgm:pt>
    <dgm:pt modelId="{DDC8A96B-4FFF-A24E-B711-711AB489D6FB}" type="pres">
      <dgm:prSet presAssocID="{0E210280-F97E-1641-A043-587DDAFD7078}" presName="desPictures" presStyleLbl="alignImgPlace1" presStyleIdx="1" presStyleCnt="4"/>
      <dgm:spPr>
        <a:solidFill>
          <a:srgbClr val="760081"/>
        </a:solidFill>
      </dgm:spPr>
    </dgm:pt>
    <dgm:pt modelId="{C5B1BAD1-816E-0044-B8CC-CE06CB0FBD03}" type="pres">
      <dgm:prSet presAssocID="{0E210280-F97E-1641-A043-587DDAFD7078}" presName="desTextWrapper" presStyleCnt="0"/>
      <dgm:spPr/>
    </dgm:pt>
    <dgm:pt modelId="{5BB47A6C-0DCB-7C42-82A4-3B59F3A8394F}" type="pres">
      <dgm:prSet presAssocID="{0E210280-F97E-1641-A043-587DDAFD7078}" presName="desText" presStyleLbl="revTx" presStyleIdx="1" presStyleCnt="4" custScaleX="2045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8B99DE-0521-B042-8594-80216FDB6A99}" type="pres">
      <dgm:prSet presAssocID="{C94700BF-0F10-6C4B-BF74-70AF732289C0}" presName="spaceV" presStyleCnt="0"/>
      <dgm:spPr/>
    </dgm:pt>
    <dgm:pt modelId="{2C67D776-F41F-8B48-B0E2-6183309F0DB5}" type="pres">
      <dgm:prSet presAssocID="{9B8739AD-E977-CD4F-BB71-A8A404F950FD}" presName="pair" presStyleCnt="0"/>
      <dgm:spPr/>
    </dgm:pt>
    <dgm:pt modelId="{D9FFF9F8-4E99-C544-AEB2-380BBCA3DC87}" type="pres">
      <dgm:prSet presAssocID="{9B8739AD-E977-CD4F-BB71-A8A404F950FD}" presName="spaceH" presStyleLbl="node1" presStyleIdx="0" presStyleCnt="0"/>
      <dgm:spPr/>
    </dgm:pt>
    <dgm:pt modelId="{B2EBBB87-CB54-C34B-ACBA-8F3492830A7F}" type="pres">
      <dgm:prSet presAssocID="{9B8739AD-E977-CD4F-BB71-A8A404F950FD}" presName="desPictures" presStyleLbl="alignImgPlace1" presStyleIdx="2" presStyleCnt="4"/>
      <dgm:spPr>
        <a:solidFill>
          <a:srgbClr val="FFFF00"/>
        </a:solidFill>
      </dgm:spPr>
    </dgm:pt>
    <dgm:pt modelId="{EF1FCE72-C75A-C847-8D2A-7841094729F0}" type="pres">
      <dgm:prSet presAssocID="{9B8739AD-E977-CD4F-BB71-A8A404F950FD}" presName="desTextWrapper" presStyleCnt="0"/>
      <dgm:spPr/>
    </dgm:pt>
    <dgm:pt modelId="{D3972194-9EF0-0143-B33B-17CBCDE4EE60}" type="pres">
      <dgm:prSet presAssocID="{9B8739AD-E977-CD4F-BB71-A8A404F950FD}" presName="desText" presStyleLbl="revTx" presStyleIdx="2" presStyleCnt="4" custScaleX="1267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D7B704-622D-2148-B925-F21F170456BD}" type="pres">
      <dgm:prSet presAssocID="{17CA23A1-6B5D-ED4E-9312-9F0A533BB90D}" presName="spaceV" presStyleCnt="0"/>
      <dgm:spPr/>
    </dgm:pt>
    <dgm:pt modelId="{D1E4E5D6-984B-7E4E-ABF1-0348589FBB43}" type="pres">
      <dgm:prSet presAssocID="{55D7A6F5-F63C-CA49-BED1-2D21069CF33E}" presName="pair" presStyleCnt="0"/>
      <dgm:spPr/>
    </dgm:pt>
    <dgm:pt modelId="{4DEA2D75-597E-384F-93DF-A9C37E9C4DA2}" type="pres">
      <dgm:prSet presAssocID="{55D7A6F5-F63C-CA49-BED1-2D21069CF33E}" presName="spaceH" presStyleLbl="node1" presStyleIdx="0" presStyleCnt="0"/>
      <dgm:spPr/>
    </dgm:pt>
    <dgm:pt modelId="{1BCA3ABC-3C58-8945-82E8-0569AA9121C0}" type="pres">
      <dgm:prSet presAssocID="{55D7A6F5-F63C-CA49-BED1-2D21069CF33E}" presName="desPictures" presStyleLbl="alignImgPlace1" presStyleIdx="3" presStyleCnt="4"/>
      <dgm:spPr>
        <a:solidFill>
          <a:srgbClr val="E01AE5"/>
        </a:solidFill>
      </dgm:spPr>
    </dgm:pt>
    <dgm:pt modelId="{75C6778F-35F1-3B47-A8C0-47A996E68CE2}" type="pres">
      <dgm:prSet presAssocID="{55D7A6F5-F63C-CA49-BED1-2D21069CF33E}" presName="desTextWrapper" presStyleCnt="0"/>
      <dgm:spPr/>
    </dgm:pt>
    <dgm:pt modelId="{C336A99F-3C7F-F949-8C1C-55E4F43EF47B}" type="pres">
      <dgm:prSet presAssocID="{55D7A6F5-F63C-CA49-BED1-2D21069CF33E}" presName="desText" presStyleLbl="revTx" presStyleIdx="3" presStyleCnt="4" custScaleX="1815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3AE5D0-07EA-D64F-8AB6-467152D57AAA}" type="pres">
      <dgm:prSet presAssocID="{E1AE9CD1-9549-7442-9CB7-234E08D38808}" presName="maxNode" presStyleCnt="0"/>
      <dgm:spPr/>
    </dgm:pt>
    <dgm:pt modelId="{29C4B261-B2DF-4A4C-BACC-7AC41EF1EB9D}" type="pres">
      <dgm:prSet presAssocID="{E1AE9CD1-9549-7442-9CB7-234E08D38808}" presName="Name33" presStyleCnt="0"/>
      <dgm:spPr/>
    </dgm:pt>
  </dgm:ptLst>
  <dgm:cxnLst>
    <dgm:cxn modelId="{378E3D7F-0B10-8845-AE9A-932BA9532924}" srcId="{E1AE9CD1-9549-7442-9CB7-234E08D38808}" destId="{B0BDF603-7965-BE40-A5C6-468B2DC8BFDA}" srcOrd="0" destOrd="0" parTransId="{B402F28B-165B-9542-8AF0-56569E4008F9}" sibTransId="{ADCA7A20-C7ED-1A4B-BF77-76BBE96A7703}"/>
    <dgm:cxn modelId="{A1A29224-2D0D-C941-9ABD-21D395FA7E89}" srcId="{E1AE9CD1-9549-7442-9CB7-234E08D38808}" destId="{55D7A6F5-F63C-CA49-BED1-2D21069CF33E}" srcOrd="4" destOrd="0" parTransId="{423A3889-AEA1-DA4D-84FC-86BC567D299E}" sibTransId="{22C8C3CD-5E80-1144-9A44-96292037AB30}"/>
    <dgm:cxn modelId="{2F23A338-414E-8243-BE05-91A2670301F5}" srcId="{E1AE9CD1-9549-7442-9CB7-234E08D38808}" destId="{9B8739AD-E977-CD4F-BB71-A8A404F950FD}" srcOrd="3" destOrd="0" parTransId="{AFA0D3E7-3916-D047-BD0A-65679C5F664D}" sibTransId="{17CA23A1-6B5D-ED4E-9312-9F0A533BB90D}"/>
    <dgm:cxn modelId="{F273DC4E-8608-C54A-81AF-750873F6AB52}" srcId="{E1AE9CD1-9549-7442-9CB7-234E08D38808}" destId="{6C9C9575-43F6-D44B-8CC1-05573791F198}" srcOrd="1" destOrd="0" parTransId="{D58F0D2E-F69D-604B-A4AB-235B78E7FF2B}" sibTransId="{8DEA9400-FD1C-4446-BAEB-3478A9604730}"/>
    <dgm:cxn modelId="{3E379C57-2199-9245-A0A3-B2532A8C5B65}" type="presOf" srcId="{ADCA7A20-C7ED-1A4B-BF77-76BBE96A7703}" destId="{E7FAAE5D-D606-6E46-B653-E87A9CB3F1EC}" srcOrd="0" destOrd="0" presId="urn:microsoft.com/office/officeart/2008/layout/AccentedPicture"/>
    <dgm:cxn modelId="{0DA33EC2-AAA0-8B4C-BDA1-45EFAB891C72}" type="presOf" srcId="{0E210280-F97E-1641-A043-587DDAFD7078}" destId="{5BB47A6C-0DCB-7C42-82A4-3B59F3A8394F}" srcOrd="0" destOrd="0" presId="urn:microsoft.com/office/officeart/2008/layout/AccentedPicture"/>
    <dgm:cxn modelId="{A9371B58-1D55-1C41-8CDF-A48635F3210D}" type="presOf" srcId="{B0BDF603-7965-BE40-A5C6-468B2DC8BFDA}" destId="{B746AB3B-39DF-B447-858D-2646A081A855}" srcOrd="0" destOrd="0" presId="urn:microsoft.com/office/officeart/2008/layout/AccentedPicture"/>
    <dgm:cxn modelId="{95A64EE7-E877-1343-B87B-F7B90EB24925}" srcId="{E1AE9CD1-9549-7442-9CB7-234E08D38808}" destId="{0E210280-F97E-1641-A043-587DDAFD7078}" srcOrd="2" destOrd="0" parTransId="{3AA08690-3F56-8A42-B008-2DAA5248470F}" sibTransId="{C94700BF-0F10-6C4B-BF74-70AF732289C0}"/>
    <dgm:cxn modelId="{6FF58AA4-2235-B340-9C51-A91263BAB791}" type="presOf" srcId="{E1AE9CD1-9549-7442-9CB7-234E08D38808}" destId="{7700A939-513A-644B-A48D-75B13D45E9D7}" srcOrd="0" destOrd="0" presId="urn:microsoft.com/office/officeart/2008/layout/AccentedPicture"/>
    <dgm:cxn modelId="{B3AE4AB5-135A-C640-AB79-8465DF6E0143}" type="presOf" srcId="{9B8739AD-E977-CD4F-BB71-A8A404F950FD}" destId="{D3972194-9EF0-0143-B33B-17CBCDE4EE60}" srcOrd="0" destOrd="0" presId="urn:microsoft.com/office/officeart/2008/layout/AccentedPicture"/>
    <dgm:cxn modelId="{A4E38BCB-E7A7-9143-868B-D1B9F4C55C84}" type="presOf" srcId="{55D7A6F5-F63C-CA49-BED1-2D21069CF33E}" destId="{C336A99F-3C7F-F949-8C1C-55E4F43EF47B}" srcOrd="0" destOrd="0" presId="urn:microsoft.com/office/officeart/2008/layout/AccentedPicture"/>
    <dgm:cxn modelId="{B73F962D-15BC-724C-9C25-B62DED96ADE3}" type="presOf" srcId="{6C9C9575-43F6-D44B-8CC1-05573791F198}" destId="{D3BAB220-BE82-8548-98F0-A75672FEF624}" srcOrd="0" destOrd="0" presId="urn:microsoft.com/office/officeart/2008/layout/AccentedPicture"/>
    <dgm:cxn modelId="{BFB0FCEE-842D-464F-BD81-EAE3B6D14258}" type="presParOf" srcId="{7700A939-513A-644B-A48D-75B13D45E9D7}" destId="{E7FAAE5D-D606-6E46-B653-E87A9CB3F1EC}" srcOrd="0" destOrd="0" presId="urn:microsoft.com/office/officeart/2008/layout/AccentedPicture"/>
    <dgm:cxn modelId="{95A747BC-158C-3846-BAB3-6A57BF204C33}" type="presParOf" srcId="{7700A939-513A-644B-A48D-75B13D45E9D7}" destId="{B746AB3B-39DF-B447-858D-2646A081A855}" srcOrd="1" destOrd="0" presId="urn:microsoft.com/office/officeart/2008/layout/AccentedPicture"/>
    <dgm:cxn modelId="{ED5F8ED0-F1BE-F94E-A5ED-D3F0F387F108}" type="presParOf" srcId="{7700A939-513A-644B-A48D-75B13D45E9D7}" destId="{B7BC34BE-7803-FB43-B2CF-1AB4794D092B}" srcOrd="2" destOrd="0" presId="urn:microsoft.com/office/officeart/2008/layout/AccentedPicture"/>
    <dgm:cxn modelId="{0FE3BF02-E5F6-C14B-B1CF-584E60F64CB3}" type="presParOf" srcId="{B7BC34BE-7803-FB43-B2CF-1AB4794D092B}" destId="{E80CF3DC-A62C-F545-BAF9-3B9C606B64C9}" srcOrd="0" destOrd="0" presId="urn:microsoft.com/office/officeart/2008/layout/AccentedPicture"/>
    <dgm:cxn modelId="{977AE7CC-EB37-EF43-ADC3-0BBC5EEB4E75}" type="presParOf" srcId="{E80CF3DC-A62C-F545-BAF9-3B9C606B64C9}" destId="{78C26CA7-7F3F-EC45-8D7B-DC44FF0E9FB5}" srcOrd="0" destOrd="0" presId="urn:microsoft.com/office/officeart/2008/layout/AccentedPicture"/>
    <dgm:cxn modelId="{6E46AF06-2FA4-CD40-AB55-17FC0DEFC52F}" type="presParOf" srcId="{E80CF3DC-A62C-F545-BAF9-3B9C606B64C9}" destId="{A718164A-1A32-544B-97A7-947F9B8A96E6}" srcOrd="1" destOrd="0" presId="urn:microsoft.com/office/officeart/2008/layout/AccentedPicture"/>
    <dgm:cxn modelId="{52D6E3DA-8124-0846-A241-A0A8A59A7A10}" type="presParOf" srcId="{E80CF3DC-A62C-F545-BAF9-3B9C606B64C9}" destId="{9346CFFA-DA4E-4449-ACAA-83813D1048EC}" srcOrd="2" destOrd="0" presId="urn:microsoft.com/office/officeart/2008/layout/AccentedPicture"/>
    <dgm:cxn modelId="{B765B7DA-AEB8-FD49-A32E-19C3B3C8AD16}" type="presParOf" srcId="{9346CFFA-DA4E-4449-ACAA-83813D1048EC}" destId="{D3BAB220-BE82-8548-98F0-A75672FEF624}" srcOrd="0" destOrd="0" presId="urn:microsoft.com/office/officeart/2008/layout/AccentedPicture"/>
    <dgm:cxn modelId="{AA4AF634-4D15-9F49-91B8-1DA8CD96F486}" type="presParOf" srcId="{B7BC34BE-7803-FB43-B2CF-1AB4794D092B}" destId="{CF7428A3-EDBE-F44D-8812-16812C7A2BEF}" srcOrd="1" destOrd="0" presId="urn:microsoft.com/office/officeart/2008/layout/AccentedPicture"/>
    <dgm:cxn modelId="{26B3E30E-CCD7-BB44-9DA2-DBA73CEC7D4C}" type="presParOf" srcId="{B7BC34BE-7803-FB43-B2CF-1AB4794D092B}" destId="{06D04E71-96DA-DE49-BAEA-5253AA0203C2}" srcOrd="2" destOrd="0" presId="urn:microsoft.com/office/officeart/2008/layout/AccentedPicture"/>
    <dgm:cxn modelId="{4E0E4C6D-8464-FE41-88C1-9AC04DB57E4B}" type="presParOf" srcId="{06D04E71-96DA-DE49-BAEA-5253AA0203C2}" destId="{EF22AB46-30DE-9343-AC87-4CD2E98E5461}" srcOrd="0" destOrd="0" presId="urn:microsoft.com/office/officeart/2008/layout/AccentedPicture"/>
    <dgm:cxn modelId="{09DCA678-2A4F-DB42-82A9-84539117D339}" type="presParOf" srcId="{06D04E71-96DA-DE49-BAEA-5253AA0203C2}" destId="{DDC8A96B-4FFF-A24E-B711-711AB489D6FB}" srcOrd="1" destOrd="0" presId="urn:microsoft.com/office/officeart/2008/layout/AccentedPicture"/>
    <dgm:cxn modelId="{494B1C97-DE56-7743-A22C-8F5E72BD9921}" type="presParOf" srcId="{06D04E71-96DA-DE49-BAEA-5253AA0203C2}" destId="{C5B1BAD1-816E-0044-B8CC-CE06CB0FBD03}" srcOrd="2" destOrd="0" presId="urn:microsoft.com/office/officeart/2008/layout/AccentedPicture"/>
    <dgm:cxn modelId="{DB44D449-D767-5A40-89F6-68F326D28171}" type="presParOf" srcId="{C5B1BAD1-816E-0044-B8CC-CE06CB0FBD03}" destId="{5BB47A6C-0DCB-7C42-82A4-3B59F3A8394F}" srcOrd="0" destOrd="0" presId="urn:microsoft.com/office/officeart/2008/layout/AccentedPicture"/>
    <dgm:cxn modelId="{19D2FEF7-0AC8-154B-93BE-4D11851B4AAF}" type="presParOf" srcId="{B7BC34BE-7803-FB43-B2CF-1AB4794D092B}" destId="{AB8B99DE-0521-B042-8594-80216FDB6A99}" srcOrd="3" destOrd="0" presId="urn:microsoft.com/office/officeart/2008/layout/AccentedPicture"/>
    <dgm:cxn modelId="{5D5A2542-E028-FB45-A3B1-1A4CC0AEFD95}" type="presParOf" srcId="{B7BC34BE-7803-FB43-B2CF-1AB4794D092B}" destId="{2C67D776-F41F-8B48-B0E2-6183309F0DB5}" srcOrd="4" destOrd="0" presId="urn:microsoft.com/office/officeart/2008/layout/AccentedPicture"/>
    <dgm:cxn modelId="{D73096D8-77AC-2442-85B3-E24B5F6CA596}" type="presParOf" srcId="{2C67D776-F41F-8B48-B0E2-6183309F0DB5}" destId="{D9FFF9F8-4E99-C544-AEB2-380BBCA3DC87}" srcOrd="0" destOrd="0" presId="urn:microsoft.com/office/officeart/2008/layout/AccentedPicture"/>
    <dgm:cxn modelId="{C234F604-381C-D34F-84FE-04B90064DE85}" type="presParOf" srcId="{2C67D776-F41F-8B48-B0E2-6183309F0DB5}" destId="{B2EBBB87-CB54-C34B-ACBA-8F3492830A7F}" srcOrd="1" destOrd="0" presId="urn:microsoft.com/office/officeart/2008/layout/AccentedPicture"/>
    <dgm:cxn modelId="{5A7C4549-8529-6F49-AF3E-8C7D698AB0E6}" type="presParOf" srcId="{2C67D776-F41F-8B48-B0E2-6183309F0DB5}" destId="{EF1FCE72-C75A-C847-8D2A-7841094729F0}" srcOrd="2" destOrd="0" presId="urn:microsoft.com/office/officeart/2008/layout/AccentedPicture"/>
    <dgm:cxn modelId="{B864A5E6-4836-6E4D-8A95-DE773F57FCCC}" type="presParOf" srcId="{EF1FCE72-C75A-C847-8D2A-7841094729F0}" destId="{D3972194-9EF0-0143-B33B-17CBCDE4EE60}" srcOrd="0" destOrd="0" presId="urn:microsoft.com/office/officeart/2008/layout/AccentedPicture"/>
    <dgm:cxn modelId="{3A8D318D-F72B-B44D-A283-BF966A7551E1}" type="presParOf" srcId="{B7BC34BE-7803-FB43-B2CF-1AB4794D092B}" destId="{90D7B704-622D-2148-B925-F21F170456BD}" srcOrd="5" destOrd="0" presId="urn:microsoft.com/office/officeart/2008/layout/AccentedPicture"/>
    <dgm:cxn modelId="{3DC405F6-C401-514F-8907-F8233054D0B3}" type="presParOf" srcId="{B7BC34BE-7803-FB43-B2CF-1AB4794D092B}" destId="{D1E4E5D6-984B-7E4E-ABF1-0348589FBB43}" srcOrd="6" destOrd="0" presId="urn:microsoft.com/office/officeart/2008/layout/AccentedPicture"/>
    <dgm:cxn modelId="{8C07E79A-8229-A34B-9191-0FB5B02A4224}" type="presParOf" srcId="{D1E4E5D6-984B-7E4E-ABF1-0348589FBB43}" destId="{4DEA2D75-597E-384F-93DF-A9C37E9C4DA2}" srcOrd="0" destOrd="0" presId="urn:microsoft.com/office/officeart/2008/layout/AccentedPicture"/>
    <dgm:cxn modelId="{1AB0FB06-4FE0-8445-887E-30C6C2B02607}" type="presParOf" srcId="{D1E4E5D6-984B-7E4E-ABF1-0348589FBB43}" destId="{1BCA3ABC-3C58-8945-82E8-0569AA9121C0}" srcOrd="1" destOrd="0" presId="urn:microsoft.com/office/officeart/2008/layout/AccentedPicture"/>
    <dgm:cxn modelId="{B8FD10F5-15D4-524E-8233-7FCB6D0442A7}" type="presParOf" srcId="{D1E4E5D6-984B-7E4E-ABF1-0348589FBB43}" destId="{75C6778F-35F1-3B47-A8C0-47A996E68CE2}" srcOrd="2" destOrd="0" presId="urn:microsoft.com/office/officeart/2008/layout/AccentedPicture"/>
    <dgm:cxn modelId="{CC18C076-3483-7348-908E-6647B036963D}" type="presParOf" srcId="{75C6778F-35F1-3B47-A8C0-47A996E68CE2}" destId="{C336A99F-3C7F-F949-8C1C-55E4F43EF47B}" srcOrd="0" destOrd="0" presId="urn:microsoft.com/office/officeart/2008/layout/AccentedPicture"/>
    <dgm:cxn modelId="{042A0B75-9241-2C47-81C9-57FAEE0EB014}" type="presParOf" srcId="{7700A939-513A-644B-A48D-75B13D45E9D7}" destId="{1D3AE5D0-07EA-D64F-8AB6-467152D57AAA}" srcOrd="3" destOrd="0" presId="urn:microsoft.com/office/officeart/2008/layout/AccentedPicture"/>
    <dgm:cxn modelId="{7B96B355-3F29-A841-ABC3-9A779558A4B8}" type="presParOf" srcId="{1D3AE5D0-07EA-D64F-8AB6-467152D57AAA}" destId="{29C4B261-B2DF-4A4C-BACC-7AC41EF1EB9D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B7C4EE-FF30-7848-8853-EA121739A8D7}" type="doc">
      <dgm:prSet loTypeId="urn:microsoft.com/office/officeart/2005/8/layout/venn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CD9566-12DD-4048-AD33-9F43D4AAE667}">
      <dgm:prSet custT="1"/>
      <dgm:spPr/>
      <dgm:t>
        <a:bodyPr/>
        <a:lstStyle/>
        <a:p>
          <a:pPr rtl="0"/>
          <a:r>
            <a:rPr lang="en-US" sz="2000" b="1" dirty="0">
              <a:solidFill>
                <a:srgbClr val="660066"/>
              </a:solidFill>
            </a:rPr>
            <a:t>2 screens at once</a:t>
          </a:r>
        </a:p>
      </dgm:t>
    </dgm:pt>
    <dgm:pt modelId="{30C9750A-F919-7845-A4C5-29C36328223A}" type="parTrans" cxnId="{BBF99790-0396-CD43-B419-69107EBA19C7}">
      <dgm:prSet/>
      <dgm:spPr/>
      <dgm:t>
        <a:bodyPr/>
        <a:lstStyle/>
        <a:p>
          <a:endParaRPr lang="en-US"/>
        </a:p>
      </dgm:t>
    </dgm:pt>
    <dgm:pt modelId="{7494BEDB-D838-794D-8525-30EE0D67F9B6}" type="sibTrans" cxnId="{BBF99790-0396-CD43-B419-69107EBA19C7}">
      <dgm:prSet/>
      <dgm:spPr/>
      <dgm:t>
        <a:bodyPr/>
        <a:lstStyle/>
        <a:p>
          <a:endParaRPr lang="en-US"/>
        </a:p>
      </dgm:t>
    </dgm:pt>
    <dgm:pt modelId="{5362BD48-6BCD-E344-B720-862BAADD952D}">
      <dgm:prSet custT="1"/>
      <dgm:spPr/>
      <dgm:t>
        <a:bodyPr/>
        <a:lstStyle/>
        <a:p>
          <a:pPr rtl="0"/>
          <a:r>
            <a:rPr lang="en-US" sz="1600" b="1" dirty="0">
              <a:solidFill>
                <a:srgbClr val="008000"/>
              </a:solidFill>
            </a:rPr>
            <a:t>Communicate with text</a:t>
          </a:r>
        </a:p>
      </dgm:t>
    </dgm:pt>
    <dgm:pt modelId="{49AFCAA8-715B-8842-B5D9-83360F8BB4DB}" type="parTrans" cxnId="{69CEADE1-8BC6-5F48-8367-AAC291D930DD}">
      <dgm:prSet/>
      <dgm:spPr/>
      <dgm:t>
        <a:bodyPr/>
        <a:lstStyle/>
        <a:p>
          <a:endParaRPr lang="en-US"/>
        </a:p>
      </dgm:t>
    </dgm:pt>
    <dgm:pt modelId="{5E3EA35E-BA9A-C741-90B9-F7C41586EBEE}" type="sibTrans" cxnId="{69CEADE1-8BC6-5F48-8367-AAC291D930DD}">
      <dgm:prSet/>
      <dgm:spPr/>
      <dgm:t>
        <a:bodyPr/>
        <a:lstStyle/>
        <a:p>
          <a:endParaRPr lang="en-US"/>
        </a:p>
      </dgm:t>
    </dgm:pt>
    <dgm:pt modelId="{E8A0CAD0-28A8-F442-96FD-4716876F0291}">
      <dgm:prSet custT="1"/>
      <dgm:spPr/>
      <dgm:t>
        <a:bodyPr/>
        <a:lstStyle/>
        <a:p>
          <a:pPr rtl="0"/>
          <a:r>
            <a:rPr lang="en-US" sz="2400" b="1" dirty="0">
              <a:solidFill>
                <a:srgbClr val="66CCFF"/>
              </a:solidFill>
            </a:rPr>
            <a:t>Share things</a:t>
          </a:r>
        </a:p>
      </dgm:t>
    </dgm:pt>
    <dgm:pt modelId="{BD7E7911-5435-3B44-BAB5-E0C981D52A7A}" type="parTrans" cxnId="{0F630638-3FD9-CC49-A007-75DAFF80017A}">
      <dgm:prSet/>
      <dgm:spPr/>
      <dgm:t>
        <a:bodyPr/>
        <a:lstStyle/>
        <a:p>
          <a:endParaRPr lang="en-US"/>
        </a:p>
      </dgm:t>
    </dgm:pt>
    <dgm:pt modelId="{560BF4AB-900F-8E4B-BA01-01583DA93155}" type="sibTrans" cxnId="{0F630638-3FD9-CC49-A007-75DAFF80017A}">
      <dgm:prSet/>
      <dgm:spPr/>
      <dgm:t>
        <a:bodyPr/>
        <a:lstStyle/>
        <a:p>
          <a:endParaRPr lang="en-US"/>
        </a:p>
      </dgm:t>
    </dgm:pt>
    <dgm:pt modelId="{3430E4BB-7ADC-1A4C-9FE1-A3441D2EDCD9}">
      <dgm:prSet custT="1"/>
      <dgm:spPr/>
      <dgm:t>
        <a:bodyPr/>
        <a:lstStyle/>
        <a:p>
          <a:pPr rtl="0"/>
          <a:r>
            <a:rPr lang="en-US" sz="2200" b="1" dirty="0">
              <a:solidFill>
                <a:srgbClr val="E01AE5"/>
              </a:solidFill>
            </a:rPr>
            <a:t>Focused on present</a:t>
          </a:r>
        </a:p>
      </dgm:t>
    </dgm:pt>
    <dgm:pt modelId="{D7D7C1B4-5D0F-F14D-92B5-ADD6E876656F}" type="parTrans" cxnId="{E6D42E4B-C2C0-2948-BE19-10A331748B11}">
      <dgm:prSet/>
      <dgm:spPr/>
      <dgm:t>
        <a:bodyPr/>
        <a:lstStyle/>
        <a:p>
          <a:endParaRPr lang="en-US"/>
        </a:p>
      </dgm:t>
    </dgm:pt>
    <dgm:pt modelId="{75B652A6-5B0E-9345-924C-C5770C82A739}" type="sibTrans" cxnId="{E6D42E4B-C2C0-2948-BE19-10A331748B11}">
      <dgm:prSet/>
      <dgm:spPr/>
      <dgm:t>
        <a:bodyPr/>
        <a:lstStyle/>
        <a:p>
          <a:endParaRPr lang="en-US"/>
        </a:p>
      </dgm:t>
    </dgm:pt>
    <dgm:pt modelId="{2FC5C75E-23FE-8A42-A26F-0CCFCE298D20}">
      <dgm:prSet custT="1"/>
      <dgm:spPr/>
      <dgm:t>
        <a:bodyPr/>
        <a:lstStyle/>
        <a:p>
          <a:pPr rtl="0"/>
          <a:r>
            <a:rPr lang="en-US" sz="2000" b="1" dirty="0"/>
            <a:t>Optimists</a:t>
          </a:r>
        </a:p>
      </dgm:t>
    </dgm:pt>
    <dgm:pt modelId="{34F1A28D-7DE4-A94F-B5CB-85DDAEC9C018}" type="parTrans" cxnId="{BEE9B972-B75E-524F-ACBE-AD69752A0A99}">
      <dgm:prSet/>
      <dgm:spPr/>
      <dgm:t>
        <a:bodyPr/>
        <a:lstStyle/>
        <a:p>
          <a:endParaRPr lang="en-US"/>
        </a:p>
      </dgm:t>
    </dgm:pt>
    <dgm:pt modelId="{725C511F-5147-F442-A8DB-BE177C8F646B}" type="sibTrans" cxnId="{BEE9B972-B75E-524F-ACBE-AD69752A0A99}">
      <dgm:prSet/>
      <dgm:spPr/>
      <dgm:t>
        <a:bodyPr/>
        <a:lstStyle/>
        <a:p>
          <a:endParaRPr lang="en-US"/>
        </a:p>
      </dgm:t>
    </dgm:pt>
    <dgm:pt modelId="{F5809782-48D9-284F-9729-6D315900E542}">
      <dgm:prSet/>
      <dgm:spPr/>
      <dgm:t>
        <a:bodyPr/>
        <a:lstStyle/>
        <a:p>
          <a:pPr rtl="0"/>
          <a:r>
            <a:rPr lang="en-US" b="1" dirty="0">
              <a:solidFill>
                <a:srgbClr val="FF0000"/>
              </a:solidFill>
            </a:rPr>
            <a:t>Want to be discovered</a:t>
          </a:r>
        </a:p>
      </dgm:t>
    </dgm:pt>
    <dgm:pt modelId="{9CA2A24C-4A33-7D4F-8414-9FDF65C8FB23}" type="parTrans" cxnId="{ACEB8DF8-0049-D346-97E0-E056363AFC2D}">
      <dgm:prSet/>
      <dgm:spPr/>
      <dgm:t>
        <a:bodyPr/>
        <a:lstStyle/>
        <a:p>
          <a:endParaRPr lang="en-US"/>
        </a:p>
      </dgm:t>
    </dgm:pt>
    <dgm:pt modelId="{D1C44A6A-2A1F-3A45-99FB-15381437A86D}" type="sibTrans" cxnId="{ACEB8DF8-0049-D346-97E0-E056363AFC2D}">
      <dgm:prSet/>
      <dgm:spPr/>
      <dgm:t>
        <a:bodyPr/>
        <a:lstStyle/>
        <a:p>
          <a:endParaRPr lang="en-US"/>
        </a:p>
      </dgm:t>
    </dgm:pt>
    <dgm:pt modelId="{803E4CFB-0FC8-FC40-9DE5-3F9874FA6341}">
      <dgm:prSet custT="1"/>
      <dgm:spPr/>
      <dgm:t>
        <a:bodyPr/>
        <a:lstStyle/>
        <a:p>
          <a:pPr rtl="0"/>
          <a:r>
            <a:rPr lang="en-US" sz="1600" b="1" dirty="0">
              <a:solidFill>
                <a:srgbClr val="0000FF"/>
              </a:solidFill>
            </a:rPr>
            <a:t>Life is about experiences</a:t>
          </a:r>
        </a:p>
      </dgm:t>
    </dgm:pt>
    <dgm:pt modelId="{6419109F-4DA9-FA47-9B80-61599B8EFBAA}" type="parTrans" cxnId="{E87281B7-E8D3-7348-82FB-5B0DD5AFBB5D}">
      <dgm:prSet/>
      <dgm:spPr/>
      <dgm:t>
        <a:bodyPr/>
        <a:lstStyle/>
        <a:p>
          <a:endParaRPr lang="en-US"/>
        </a:p>
      </dgm:t>
    </dgm:pt>
    <dgm:pt modelId="{44E0CB3E-E01A-A849-B791-942FA4A50B3B}" type="sibTrans" cxnId="{E87281B7-E8D3-7348-82FB-5B0DD5AFBB5D}">
      <dgm:prSet/>
      <dgm:spPr/>
      <dgm:t>
        <a:bodyPr/>
        <a:lstStyle/>
        <a:p>
          <a:endParaRPr lang="en-US"/>
        </a:p>
      </dgm:t>
    </dgm:pt>
    <dgm:pt modelId="{D06CCA3B-557E-2E46-BB6A-EF43A1BFFB32}" type="pres">
      <dgm:prSet presAssocID="{4EB7C4EE-FF30-7848-8853-EA121739A8D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E3D270-F962-034E-B496-A5563ED7A741}" type="pres">
      <dgm:prSet presAssocID="{84CD9566-12DD-4048-AD33-9F43D4AAE667}" presName="circ1" presStyleLbl="vennNode1" presStyleIdx="0" presStyleCnt="7" custLinFactNeighborX="-920"/>
      <dgm:spPr/>
    </dgm:pt>
    <dgm:pt modelId="{32F78653-6FFF-9741-B749-E1ECAC5EC493}" type="pres">
      <dgm:prSet presAssocID="{84CD9566-12DD-4048-AD33-9F43D4AAE66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F8E700-FB48-484D-A177-B7AE5C725789}" type="pres">
      <dgm:prSet presAssocID="{5362BD48-6BCD-E344-B720-862BAADD952D}" presName="circ2" presStyleLbl="vennNode1" presStyleIdx="1" presStyleCnt="7"/>
      <dgm:spPr/>
    </dgm:pt>
    <dgm:pt modelId="{B40827C7-6B1A-DD44-A6D3-619685E76EF4}" type="pres">
      <dgm:prSet presAssocID="{5362BD48-6BCD-E344-B720-862BAADD952D}" presName="circ2Tx" presStyleLbl="revTx" presStyleIdx="0" presStyleCnt="0" custScaleX="130369" custLinFactNeighborX="-9926" custLinFactNeighborY="-106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31D4E8-96C9-044B-9F13-A1CDEE0C82E4}" type="pres">
      <dgm:prSet presAssocID="{E8A0CAD0-28A8-F442-96FD-4716876F0291}" presName="circ3" presStyleLbl="vennNode1" presStyleIdx="2" presStyleCnt="7"/>
      <dgm:spPr/>
    </dgm:pt>
    <dgm:pt modelId="{BB420D44-5016-9746-B99F-5B222271C44E}" type="pres">
      <dgm:prSet presAssocID="{E8A0CAD0-28A8-F442-96FD-4716876F0291}" presName="circ3Tx" presStyleLbl="revTx" presStyleIdx="0" presStyleCnt="0" custScaleX="1164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61768B-1312-BE43-903A-63F1C4365D27}" type="pres">
      <dgm:prSet presAssocID="{3430E4BB-7ADC-1A4C-9FE1-A3441D2EDCD9}" presName="circ4" presStyleLbl="vennNode1" presStyleIdx="3" presStyleCnt="7"/>
      <dgm:spPr/>
    </dgm:pt>
    <dgm:pt modelId="{9A3E7BD2-DC76-2F40-B07A-A667898DC2A9}" type="pres">
      <dgm:prSet presAssocID="{3430E4BB-7ADC-1A4C-9FE1-A3441D2EDCD9}" presName="circ4Tx" presStyleLbl="revTx" presStyleIdx="0" presStyleCnt="0" custScaleX="110744" custScaleY="1117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E7DD1B-7FE6-7E48-9BC1-360B60647802}" type="pres">
      <dgm:prSet presAssocID="{2FC5C75E-23FE-8A42-A26F-0CCFCE298D20}" presName="circ5" presStyleLbl="vennNode1" presStyleIdx="4" presStyleCnt="7"/>
      <dgm:spPr/>
    </dgm:pt>
    <dgm:pt modelId="{486CA072-6C7E-664D-80DC-C7A26EB067D9}" type="pres">
      <dgm:prSet presAssocID="{2FC5C75E-23FE-8A42-A26F-0CCFCE298D20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20437C-B4AA-604A-B14A-D148F5CDCD91}" type="pres">
      <dgm:prSet presAssocID="{F5809782-48D9-284F-9729-6D315900E542}" presName="circ6" presStyleLbl="vennNode1" presStyleIdx="5" presStyleCnt="7"/>
      <dgm:spPr/>
    </dgm:pt>
    <dgm:pt modelId="{FA9325BC-59AA-3249-BC27-7CF7D0C925E3}" type="pres">
      <dgm:prSet presAssocID="{F5809782-48D9-284F-9729-6D315900E542}" presName="circ6Tx" presStyleLbl="revTx" presStyleIdx="0" presStyleCnt="0" custLinFactNeighborX="7590" custLinFactNeighborY="12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6DC5DC-6B6E-9D4E-98EA-5B0B2D393ECC}" type="pres">
      <dgm:prSet presAssocID="{803E4CFB-0FC8-FC40-9DE5-3F9874FA6341}" presName="circ7" presStyleLbl="vennNode1" presStyleIdx="6" presStyleCnt="7" custLinFactNeighborX="34631" custLinFactNeighborY="18396"/>
      <dgm:spPr/>
    </dgm:pt>
    <dgm:pt modelId="{57F95337-7C3F-9D48-9FB5-37171C268BE3}" type="pres">
      <dgm:prSet presAssocID="{803E4CFB-0FC8-FC40-9DE5-3F9874FA6341}" presName="circ7Tx" presStyleLbl="revTx" presStyleIdx="0" presStyleCnt="0" custScaleX="1244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AB4875-9C24-8A4D-BAAF-43EAE95C2029}" type="presOf" srcId="{E8A0CAD0-28A8-F442-96FD-4716876F0291}" destId="{BB420D44-5016-9746-B99F-5B222271C44E}" srcOrd="0" destOrd="0" presId="urn:microsoft.com/office/officeart/2005/8/layout/venn1"/>
    <dgm:cxn modelId="{ACEB8DF8-0049-D346-97E0-E056363AFC2D}" srcId="{4EB7C4EE-FF30-7848-8853-EA121739A8D7}" destId="{F5809782-48D9-284F-9729-6D315900E542}" srcOrd="5" destOrd="0" parTransId="{9CA2A24C-4A33-7D4F-8414-9FDF65C8FB23}" sibTransId="{D1C44A6A-2A1F-3A45-99FB-15381437A86D}"/>
    <dgm:cxn modelId="{98510DF5-825F-EA42-866E-DCD66F81C846}" type="presOf" srcId="{3430E4BB-7ADC-1A4C-9FE1-A3441D2EDCD9}" destId="{9A3E7BD2-DC76-2F40-B07A-A667898DC2A9}" srcOrd="0" destOrd="0" presId="urn:microsoft.com/office/officeart/2005/8/layout/venn1"/>
    <dgm:cxn modelId="{BEE9B972-B75E-524F-ACBE-AD69752A0A99}" srcId="{4EB7C4EE-FF30-7848-8853-EA121739A8D7}" destId="{2FC5C75E-23FE-8A42-A26F-0CCFCE298D20}" srcOrd="4" destOrd="0" parTransId="{34F1A28D-7DE4-A94F-B5CB-85DDAEC9C018}" sibTransId="{725C511F-5147-F442-A8DB-BE177C8F646B}"/>
    <dgm:cxn modelId="{0F630638-3FD9-CC49-A007-75DAFF80017A}" srcId="{4EB7C4EE-FF30-7848-8853-EA121739A8D7}" destId="{E8A0CAD0-28A8-F442-96FD-4716876F0291}" srcOrd="2" destOrd="0" parTransId="{BD7E7911-5435-3B44-BAB5-E0C981D52A7A}" sibTransId="{560BF4AB-900F-8E4B-BA01-01583DA93155}"/>
    <dgm:cxn modelId="{5E86AA92-44E4-1541-B6AA-C6ED8EB64247}" type="presOf" srcId="{84CD9566-12DD-4048-AD33-9F43D4AAE667}" destId="{32F78653-6FFF-9741-B749-E1ECAC5EC493}" srcOrd="0" destOrd="0" presId="urn:microsoft.com/office/officeart/2005/8/layout/venn1"/>
    <dgm:cxn modelId="{2109FF46-8F03-2D48-AE28-45599AD41BD0}" type="presOf" srcId="{5362BD48-6BCD-E344-B720-862BAADD952D}" destId="{B40827C7-6B1A-DD44-A6D3-619685E76EF4}" srcOrd="0" destOrd="0" presId="urn:microsoft.com/office/officeart/2005/8/layout/venn1"/>
    <dgm:cxn modelId="{E6D42E4B-C2C0-2948-BE19-10A331748B11}" srcId="{4EB7C4EE-FF30-7848-8853-EA121739A8D7}" destId="{3430E4BB-7ADC-1A4C-9FE1-A3441D2EDCD9}" srcOrd="3" destOrd="0" parTransId="{D7D7C1B4-5D0F-F14D-92B5-ADD6E876656F}" sibTransId="{75B652A6-5B0E-9345-924C-C5770C82A739}"/>
    <dgm:cxn modelId="{F8448517-649D-034B-9D71-E1039A26339F}" type="presOf" srcId="{F5809782-48D9-284F-9729-6D315900E542}" destId="{FA9325BC-59AA-3249-BC27-7CF7D0C925E3}" srcOrd="0" destOrd="0" presId="urn:microsoft.com/office/officeart/2005/8/layout/venn1"/>
    <dgm:cxn modelId="{B3DCA9E2-0DD5-304C-8468-B0A57CA6DFD6}" type="presOf" srcId="{2FC5C75E-23FE-8A42-A26F-0CCFCE298D20}" destId="{486CA072-6C7E-664D-80DC-C7A26EB067D9}" srcOrd="0" destOrd="0" presId="urn:microsoft.com/office/officeart/2005/8/layout/venn1"/>
    <dgm:cxn modelId="{E87281B7-E8D3-7348-82FB-5B0DD5AFBB5D}" srcId="{4EB7C4EE-FF30-7848-8853-EA121739A8D7}" destId="{803E4CFB-0FC8-FC40-9DE5-3F9874FA6341}" srcOrd="6" destOrd="0" parTransId="{6419109F-4DA9-FA47-9B80-61599B8EFBAA}" sibTransId="{44E0CB3E-E01A-A849-B791-942FA4A50B3B}"/>
    <dgm:cxn modelId="{BBF99790-0396-CD43-B419-69107EBA19C7}" srcId="{4EB7C4EE-FF30-7848-8853-EA121739A8D7}" destId="{84CD9566-12DD-4048-AD33-9F43D4AAE667}" srcOrd="0" destOrd="0" parTransId="{30C9750A-F919-7845-A4C5-29C36328223A}" sibTransId="{7494BEDB-D838-794D-8525-30EE0D67F9B6}"/>
    <dgm:cxn modelId="{0AEF8CA8-8C96-4248-AD53-439E010BC642}" type="presOf" srcId="{4EB7C4EE-FF30-7848-8853-EA121739A8D7}" destId="{D06CCA3B-557E-2E46-BB6A-EF43A1BFFB32}" srcOrd="0" destOrd="0" presId="urn:microsoft.com/office/officeart/2005/8/layout/venn1"/>
    <dgm:cxn modelId="{69CEADE1-8BC6-5F48-8367-AAC291D930DD}" srcId="{4EB7C4EE-FF30-7848-8853-EA121739A8D7}" destId="{5362BD48-6BCD-E344-B720-862BAADD952D}" srcOrd="1" destOrd="0" parTransId="{49AFCAA8-715B-8842-B5D9-83360F8BB4DB}" sibTransId="{5E3EA35E-BA9A-C741-90B9-F7C41586EBEE}"/>
    <dgm:cxn modelId="{9F340CE0-CC2F-7349-9874-BD9BD13A01EC}" type="presOf" srcId="{803E4CFB-0FC8-FC40-9DE5-3F9874FA6341}" destId="{57F95337-7C3F-9D48-9FB5-37171C268BE3}" srcOrd="0" destOrd="0" presId="urn:microsoft.com/office/officeart/2005/8/layout/venn1"/>
    <dgm:cxn modelId="{A19D6EA1-DE7C-7445-9677-5D92F5DDB535}" type="presParOf" srcId="{D06CCA3B-557E-2E46-BB6A-EF43A1BFFB32}" destId="{5AE3D270-F962-034E-B496-A5563ED7A741}" srcOrd="0" destOrd="0" presId="urn:microsoft.com/office/officeart/2005/8/layout/venn1"/>
    <dgm:cxn modelId="{69B747ED-56E7-7F4F-9D82-F1913B959D5E}" type="presParOf" srcId="{D06CCA3B-557E-2E46-BB6A-EF43A1BFFB32}" destId="{32F78653-6FFF-9741-B749-E1ECAC5EC493}" srcOrd="1" destOrd="0" presId="urn:microsoft.com/office/officeart/2005/8/layout/venn1"/>
    <dgm:cxn modelId="{ABA617A4-FCCD-AD46-AA82-1FB19A5DED36}" type="presParOf" srcId="{D06CCA3B-557E-2E46-BB6A-EF43A1BFFB32}" destId="{65F8E700-FB48-484D-A177-B7AE5C725789}" srcOrd="2" destOrd="0" presId="urn:microsoft.com/office/officeart/2005/8/layout/venn1"/>
    <dgm:cxn modelId="{88C0F456-2D32-9B49-8748-49BF147867B0}" type="presParOf" srcId="{D06CCA3B-557E-2E46-BB6A-EF43A1BFFB32}" destId="{B40827C7-6B1A-DD44-A6D3-619685E76EF4}" srcOrd="3" destOrd="0" presId="urn:microsoft.com/office/officeart/2005/8/layout/venn1"/>
    <dgm:cxn modelId="{22DC10BE-38F0-F74E-AD8C-B45D9EDA53E9}" type="presParOf" srcId="{D06CCA3B-557E-2E46-BB6A-EF43A1BFFB32}" destId="{7F31D4E8-96C9-044B-9F13-A1CDEE0C82E4}" srcOrd="4" destOrd="0" presId="urn:microsoft.com/office/officeart/2005/8/layout/venn1"/>
    <dgm:cxn modelId="{C5032926-34ED-4744-9032-06DDB6289793}" type="presParOf" srcId="{D06CCA3B-557E-2E46-BB6A-EF43A1BFFB32}" destId="{BB420D44-5016-9746-B99F-5B222271C44E}" srcOrd="5" destOrd="0" presId="urn:microsoft.com/office/officeart/2005/8/layout/venn1"/>
    <dgm:cxn modelId="{14B7C816-421B-2F41-B833-1DA9D622602B}" type="presParOf" srcId="{D06CCA3B-557E-2E46-BB6A-EF43A1BFFB32}" destId="{F661768B-1312-BE43-903A-63F1C4365D27}" srcOrd="6" destOrd="0" presId="urn:microsoft.com/office/officeart/2005/8/layout/venn1"/>
    <dgm:cxn modelId="{83ADB01C-7E4D-B34B-9D64-FA89CBCFF216}" type="presParOf" srcId="{D06CCA3B-557E-2E46-BB6A-EF43A1BFFB32}" destId="{9A3E7BD2-DC76-2F40-B07A-A667898DC2A9}" srcOrd="7" destOrd="0" presId="urn:microsoft.com/office/officeart/2005/8/layout/venn1"/>
    <dgm:cxn modelId="{E1D00871-6736-624B-ADCE-64476E8E79D8}" type="presParOf" srcId="{D06CCA3B-557E-2E46-BB6A-EF43A1BFFB32}" destId="{03E7DD1B-7FE6-7E48-9BC1-360B60647802}" srcOrd="8" destOrd="0" presId="urn:microsoft.com/office/officeart/2005/8/layout/venn1"/>
    <dgm:cxn modelId="{E239510D-E578-3344-893C-9785789ED3C6}" type="presParOf" srcId="{D06CCA3B-557E-2E46-BB6A-EF43A1BFFB32}" destId="{486CA072-6C7E-664D-80DC-C7A26EB067D9}" srcOrd="9" destOrd="0" presId="urn:microsoft.com/office/officeart/2005/8/layout/venn1"/>
    <dgm:cxn modelId="{92FDF9A2-5913-0D4F-BC25-22567EFB9EE9}" type="presParOf" srcId="{D06CCA3B-557E-2E46-BB6A-EF43A1BFFB32}" destId="{3720437C-B4AA-604A-B14A-D148F5CDCD91}" srcOrd="10" destOrd="0" presId="urn:microsoft.com/office/officeart/2005/8/layout/venn1"/>
    <dgm:cxn modelId="{E3BA186D-608C-774F-ACBB-C5DC11A9939B}" type="presParOf" srcId="{D06CCA3B-557E-2E46-BB6A-EF43A1BFFB32}" destId="{FA9325BC-59AA-3249-BC27-7CF7D0C925E3}" srcOrd="11" destOrd="0" presId="urn:microsoft.com/office/officeart/2005/8/layout/venn1"/>
    <dgm:cxn modelId="{235A37B2-C8A7-5249-B1F5-12D1E3246925}" type="presParOf" srcId="{D06CCA3B-557E-2E46-BB6A-EF43A1BFFB32}" destId="{B56DC5DC-6B6E-9D4E-98EA-5B0B2D393ECC}" srcOrd="12" destOrd="0" presId="urn:microsoft.com/office/officeart/2005/8/layout/venn1"/>
    <dgm:cxn modelId="{20A9FAC4-FB86-794F-A517-94FF6A795D40}" type="presParOf" srcId="{D06CCA3B-557E-2E46-BB6A-EF43A1BFFB32}" destId="{57F95337-7C3F-9D48-9FB5-37171C268BE3}" srcOrd="13" destOrd="0" presId="urn:microsoft.com/office/officeart/2005/8/layout/venn1"/>
  </dgm:cxnLst>
  <dgm:bg/>
  <dgm:whole>
    <a:ln>
      <a:solidFill>
        <a:srgbClr val="0000FF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7205E0F-BE48-074B-86D3-5C091D5F1CDA}" type="doc">
      <dgm:prSet loTypeId="urn:microsoft.com/office/officeart/2005/8/layout/venn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7DA564-7592-E543-85F8-E380D389B4FD}">
      <dgm:prSet custT="1"/>
      <dgm:spPr/>
      <dgm:t>
        <a:bodyPr/>
        <a:lstStyle/>
        <a:p>
          <a:pPr rtl="0"/>
          <a:r>
            <a:rPr lang="en-US" sz="1600" b="1" dirty="0">
              <a:solidFill>
                <a:srgbClr val="0000FF"/>
              </a:solidFill>
            </a:rPr>
            <a:t>Life is about helping others</a:t>
          </a:r>
        </a:p>
      </dgm:t>
    </dgm:pt>
    <dgm:pt modelId="{98D394DE-9B90-5043-B552-4742999D7266}" type="parTrans" cxnId="{C665C233-B6B7-F941-BA31-82F28BB9CF40}">
      <dgm:prSet/>
      <dgm:spPr/>
      <dgm:t>
        <a:bodyPr/>
        <a:lstStyle/>
        <a:p>
          <a:endParaRPr lang="en-US"/>
        </a:p>
      </dgm:t>
    </dgm:pt>
    <dgm:pt modelId="{AE1CB03C-A1AE-184A-AB2B-A9908E543E0A}" type="sibTrans" cxnId="{C665C233-B6B7-F941-BA31-82F28BB9CF40}">
      <dgm:prSet/>
      <dgm:spPr/>
      <dgm:t>
        <a:bodyPr/>
        <a:lstStyle/>
        <a:p>
          <a:endParaRPr lang="en-US"/>
        </a:p>
      </dgm:t>
    </dgm:pt>
    <dgm:pt modelId="{F4FFD1FA-82EE-2048-A8EA-4D269F920529}">
      <dgm:prSet custT="1"/>
      <dgm:spPr/>
      <dgm:t>
        <a:bodyPr/>
        <a:lstStyle/>
        <a:p>
          <a:pPr rtl="0"/>
          <a:r>
            <a:rPr lang="en-US" sz="2000" b="1" dirty="0">
              <a:solidFill>
                <a:srgbClr val="660066"/>
              </a:solidFill>
            </a:rPr>
            <a:t>5 screens at once</a:t>
          </a:r>
        </a:p>
      </dgm:t>
    </dgm:pt>
    <dgm:pt modelId="{52D3443D-0115-8A42-AC61-00358184D998}" type="parTrans" cxnId="{F560C169-0E26-CD4D-BDA4-91B9253AB370}">
      <dgm:prSet/>
      <dgm:spPr/>
      <dgm:t>
        <a:bodyPr/>
        <a:lstStyle/>
        <a:p>
          <a:endParaRPr lang="en-US"/>
        </a:p>
      </dgm:t>
    </dgm:pt>
    <dgm:pt modelId="{F64363DD-8EB3-A646-AB95-0632D9239912}" type="sibTrans" cxnId="{F560C169-0E26-CD4D-BDA4-91B9253AB370}">
      <dgm:prSet/>
      <dgm:spPr/>
      <dgm:t>
        <a:bodyPr/>
        <a:lstStyle/>
        <a:p>
          <a:endParaRPr lang="en-US"/>
        </a:p>
      </dgm:t>
    </dgm:pt>
    <dgm:pt modelId="{E9BC3FAC-2C61-7647-BF8C-0ADB528EFEA9}">
      <dgm:prSet custT="1"/>
      <dgm:spPr/>
      <dgm:t>
        <a:bodyPr/>
        <a:lstStyle/>
        <a:p>
          <a:pPr rtl="0"/>
          <a:r>
            <a:rPr lang="en-US" sz="1600" b="1" dirty="0">
              <a:solidFill>
                <a:srgbClr val="008000"/>
              </a:solidFill>
            </a:rPr>
            <a:t>Communicate with images</a:t>
          </a:r>
        </a:p>
      </dgm:t>
    </dgm:pt>
    <dgm:pt modelId="{F1A97BE3-B842-0244-BCA5-3178E7E050C3}" type="parTrans" cxnId="{03E34035-AD91-7344-B17F-E8B4A925A064}">
      <dgm:prSet/>
      <dgm:spPr/>
      <dgm:t>
        <a:bodyPr/>
        <a:lstStyle/>
        <a:p>
          <a:endParaRPr lang="en-US"/>
        </a:p>
      </dgm:t>
    </dgm:pt>
    <dgm:pt modelId="{99489DFD-CF4A-F043-8629-57807B64B25E}" type="sibTrans" cxnId="{03E34035-AD91-7344-B17F-E8B4A925A064}">
      <dgm:prSet/>
      <dgm:spPr/>
      <dgm:t>
        <a:bodyPr/>
        <a:lstStyle/>
        <a:p>
          <a:endParaRPr lang="en-US"/>
        </a:p>
      </dgm:t>
    </dgm:pt>
    <dgm:pt modelId="{F44287CE-FBB6-7844-94FA-938153725253}">
      <dgm:prSet/>
      <dgm:spPr/>
      <dgm:t>
        <a:bodyPr/>
        <a:lstStyle/>
        <a:p>
          <a:pPr rtl="0"/>
          <a:r>
            <a:rPr lang="en-US" b="1" dirty="0">
              <a:solidFill>
                <a:srgbClr val="66CCFF"/>
              </a:solidFill>
            </a:rPr>
            <a:t>Create things</a:t>
          </a:r>
        </a:p>
      </dgm:t>
    </dgm:pt>
    <dgm:pt modelId="{1B94D971-DD52-7449-B348-51983440445F}" type="parTrans" cxnId="{1F3275E0-8CF2-C94F-BBB7-496C3863E0FF}">
      <dgm:prSet/>
      <dgm:spPr/>
      <dgm:t>
        <a:bodyPr/>
        <a:lstStyle/>
        <a:p>
          <a:endParaRPr lang="en-US"/>
        </a:p>
      </dgm:t>
    </dgm:pt>
    <dgm:pt modelId="{D3FD2E1A-F6FF-1A4D-B073-A07CF4C8E33F}" type="sibTrans" cxnId="{1F3275E0-8CF2-C94F-BBB7-496C3863E0FF}">
      <dgm:prSet/>
      <dgm:spPr/>
      <dgm:t>
        <a:bodyPr/>
        <a:lstStyle/>
        <a:p>
          <a:endParaRPr lang="en-US"/>
        </a:p>
      </dgm:t>
    </dgm:pt>
    <dgm:pt modelId="{DBB3F98D-09A1-0C4C-9404-DDCA1EEA89AF}">
      <dgm:prSet/>
      <dgm:spPr/>
      <dgm:t>
        <a:bodyPr/>
        <a:lstStyle/>
        <a:p>
          <a:pPr rtl="0"/>
          <a:r>
            <a:rPr lang="en-US" b="1" dirty="0">
              <a:solidFill>
                <a:srgbClr val="E01AE5"/>
              </a:solidFill>
            </a:rPr>
            <a:t>Future focused </a:t>
          </a:r>
        </a:p>
      </dgm:t>
    </dgm:pt>
    <dgm:pt modelId="{AEC7A437-B271-1E46-A9E8-4A4AC9BC710C}" type="parTrans" cxnId="{0D49FF58-0B27-8242-9CC6-2ED817B9AE9C}">
      <dgm:prSet/>
      <dgm:spPr/>
      <dgm:t>
        <a:bodyPr/>
        <a:lstStyle/>
        <a:p>
          <a:endParaRPr lang="en-US"/>
        </a:p>
      </dgm:t>
    </dgm:pt>
    <dgm:pt modelId="{7643EC9B-DAEA-B444-B036-3E187AB0E923}" type="sibTrans" cxnId="{0D49FF58-0B27-8242-9CC6-2ED817B9AE9C}">
      <dgm:prSet/>
      <dgm:spPr/>
      <dgm:t>
        <a:bodyPr/>
        <a:lstStyle/>
        <a:p>
          <a:endParaRPr lang="en-US"/>
        </a:p>
      </dgm:t>
    </dgm:pt>
    <dgm:pt modelId="{A1B47EF6-F9F5-3F42-B466-80168FBB726C}">
      <dgm:prSet custT="1"/>
      <dgm:spPr>
        <a:ln>
          <a:solidFill>
            <a:srgbClr val="008000"/>
          </a:solidFill>
        </a:ln>
      </dgm:spPr>
      <dgm:t>
        <a:bodyPr/>
        <a:lstStyle/>
        <a:p>
          <a:pPr rtl="0"/>
          <a:r>
            <a:rPr lang="en-US" sz="2000" b="1" dirty="0"/>
            <a:t>Realists</a:t>
          </a:r>
        </a:p>
      </dgm:t>
    </dgm:pt>
    <dgm:pt modelId="{CAFC0323-4EEC-0F4D-ABB9-490BBBBD2C75}" type="parTrans" cxnId="{58AA1398-D04D-A24F-B34C-5C28AD43A551}">
      <dgm:prSet/>
      <dgm:spPr/>
      <dgm:t>
        <a:bodyPr/>
        <a:lstStyle/>
        <a:p>
          <a:endParaRPr lang="en-US"/>
        </a:p>
      </dgm:t>
    </dgm:pt>
    <dgm:pt modelId="{E57F7077-5A6B-2C49-B0A0-F27B7924467F}" type="sibTrans" cxnId="{58AA1398-D04D-A24F-B34C-5C28AD43A551}">
      <dgm:prSet/>
      <dgm:spPr/>
      <dgm:t>
        <a:bodyPr/>
        <a:lstStyle/>
        <a:p>
          <a:endParaRPr lang="en-US"/>
        </a:p>
      </dgm:t>
    </dgm:pt>
    <dgm:pt modelId="{5B56588C-67AC-9D45-A21F-ABA682681C2B}">
      <dgm:prSet custT="1"/>
      <dgm:spPr/>
      <dgm:t>
        <a:bodyPr/>
        <a:lstStyle/>
        <a:p>
          <a:pPr rtl="0"/>
          <a:r>
            <a:rPr lang="en-US" sz="2000" b="1" dirty="0">
              <a:solidFill>
                <a:srgbClr val="FF0000"/>
              </a:solidFill>
            </a:rPr>
            <a:t>Want to work </a:t>
          </a:r>
        </a:p>
        <a:p>
          <a:pPr rtl="0"/>
          <a:r>
            <a:rPr lang="en-US" sz="2000" b="1" dirty="0">
              <a:solidFill>
                <a:srgbClr val="FF0000"/>
              </a:solidFill>
            </a:rPr>
            <a:t>for success</a:t>
          </a:r>
        </a:p>
      </dgm:t>
    </dgm:pt>
    <dgm:pt modelId="{B1060C0D-3E21-CB4B-8B1E-4AA737647753}" type="parTrans" cxnId="{9ADD70D0-513A-5342-BE0C-4B92BCC5AC12}">
      <dgm:prSet/>
      <dgm:spPr/>
      <dgm:t>
        <a:bodyPr/>
        <a:lstStyle/>
        <a:p>
          <a:endParaRPr lang="en-US"/>
        </a:p>
      </dgm:t>
    </dgm:pt>
    <dgm:pt modelId="{6DB7C0F6-A37D-7D4A-B636-B27BC9800928}" type="sibTrans" cxnId="{9ADD70D0-513A-5342-BE0C-4B92BCC5AC12}">
      <dgm:prSet/>
      <dgm:spPr/>
      <dgm:t>
        <a:bodyPr/>
        <a:lstStyle/>
        <a:p>
          <a:endParaRPr lang="en-US"/>
        </a:p>
      </dgm:t>
    </dgm:pt>
    <dgm:pt modelId="{3B76970D-B038-3E47-9A55-B1E7E60FD3F5}" type="pres">
      <dgm:prSet presAssocID="{C7205E0F-BE48-074B-86D3-5C091D5F1CD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6E9182-BA9D-D845-B12A-3B26351B3952}" type="pres">
      <dgm:prSet presAssocID="{8C7DA564-7592-E543-85F8-E380D389B4FD}" presName="circ1" presStyleLbl="vennNode1" presStyleIdx="0" presStyleCnt="7"/>
      <dgm:spPr/>
    </dgm:pt>
    <dgm:pt modelId="{C922B06C-BF65-7044-871F-422913E6A3D4}" type="pres">
      <dgm:prSet presAssocID="{8C7DA564-7592-E543-85F8-E380D389B4FD}" presName="circ1Tx" presStyleLbl="revTx" presStyleIdx="0" presStyleCnt="0" custScaleX="152292" custLinFactX="-32492" custLinFactNeighborX="-100000" custLinFactNeighborY="592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2ED953-CA4B-1B48-8C37-C429C2C4E3CB}" type="pres">
      <dgm:prSet presAssocID="{F4FFD1FA-82EE-2048-A8EA-4D269F920529}" presName="circ2" presStyleLbl="vennNode1" presStyleIdx="1" presStyleCnt="7"/>
      <dgm:spPr/>
    </dgm:pt>
    <dgm:pt modelId="{3BEFB29E-2E31-264A-970B-9306F75D8B50}" type="pres">
      <dgm:prSet presAssocID="{F4FFD1FA-82EE-2048-A8EA-4D269F920529}" presName="circ2Tx" presStyleLbl="revTx" presStyleIdx="0" presStyleCnt="0" custLinFactX="-35058" custLinFactNeighborX="-100000" custLinFactNeighborY="-766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F139E4-CA33-4345-BD21-AB09C6A3F746}" type="pres">
      <dgm:prSet presAssocID="{E9BC3FAC-2C61-7647-BF8C-0ADB528EFEA9}" presName="circ3" presStyleLbl="vennNode1" presStyleIdx="2" presStyleCnt="7"/>
      <dgm:spPr/>
    </dgm:pt>
    <dgm:pt modelId="{C216BDC7-4778-C244-B8AF-68192EF83EA7}" type="pres">
      <dgm:prSet presAssocID="{E9BC3FAC-2C61-7647-BF8C-0ADB528EFEA9}" presName="circ3Tx" presStyleLbl="revTx" presStyleIdx="0" presStyleCnt="0" custScaleX="177264" custLinFactY="-16040" custLinFactNeighborX="2071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657D23-6DC0-B84A-B1D2-440E6C83E303}" type="pres">
      <dgm:prSet presAssocID="{F44287CE-FBB6-7844-94FA-938153725253}" presName="circ4" presStyleLbl="vennNode1" presStyleIdx="3" presStyleCnt="7"/>
      <dgm:spPr/>
    </dgm:pt>
    <dgm:pt modelId="{A9BDB979-FE63-C446-BCA3-B191E58D75E5}" type="pres">
      <dgm:prSet presAssocID="{F44287CE-FBB6-7844-94FA-938153725253}" presName="circ4Tx" presStyleLbl="revTx" presStyleIdx="0" presStyleCnt="0" custLinFactY="-55206" custLinFactNeighborX="45124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A148AB-9CB8-EF46-8E5F-D21332B18939}" type="pres">
      <dgm:prSet presAssocID="{DBB3F98D-09A1-0C4C-9404-DDCA1EEA89AF}" presName="circ5" presStyleLbl="vennNode1" presStyleIdx="4" presStyleCnt="7"/>
      <dgm:spPr/>
    </dgm:pt>
    <dgm:pt modelId="{F1E9844C-A4C9-0847-83DA-6EA9F9F494B4}" type="pres">
      <dgm:prSet presAssocID="{DBB3F98D-09A1-0C4C-9404-DDCA1EEA89AF}" presName="circ5Tx" presStyleLbl="revTx" presStyleIdx="0" presStyleCnt="0" custLinFactX="100000" custLinFactNeighborX="132341" custLinFactNeighborY="-233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BD3D24-91BC-264E-B4EB-ADD81FC4170A}" type="pres">
      <dgm:prSet presAssocID="{A1B47EF6-F9F5-3F42-B466-80168FBB726C}" presName="circ6" presStyleLbl="vennNode1" presStyleIdx="5" presStyleCnt="7"/>
      <dgm:spPr/>
    </dgm:pt>
    <dgm:pt modelId="{33AAA30B-06F1-3449-97D3-20AC4E7A12D1}" type="pres">
      <dgm:prSet presAssocID="{A1B47EF6-F9F5-3F42-B466-80168FBB726C}" presName="circ6Tx" presStyleLbl="revTx" presStyleIdx="0" presStyleCnt="0" custLinFactNeighborX="12425" custLinFactNeighborY="916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6FEECB-A688-4444-8ED2-A0D780381E86}" type="pres">
      <dgm:prSet presAssocID="{5B56588C-67AC-9D45-A21F-ABA682681C2B}" presName="circ7" presStyleLbl="vennNode1" presStyleIdx="6" presStyleCnt="7"/>
      <dgm:spPr/>
    </dgm:pt>
    <dgm:pt modelId="{935F90D8-1F45-E04B-A44B-5F2FB7104564}" type="pres">
      <dgm:prSet presAssocID="{5B56588C-67AC-9D45-A21F-ABA682681C2B}" presName="circ7Tx" presStyleLbl="revTx" presStyleIdx="0" presStyleCnt="0" custScaleX="149145" custLinFactY="10904" custLinFactNeighborX="-2031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AA1398-D04D-A24F-B34C-5C28AD43A551}" srcId="{C7205E0F-BE48-074B-86D3-5C091D5F1CDA}" destId="{A1B47EF6-F9F5-3F42-B466-80168FBB726C}" srcOrd="5" destOrd="0" parTransId="{CAFC0323-4EEC-0F4D-ABB9-490BBBBD2C75}" sibTransId="{E57F7077-5A6B-2C49-B0A0-F27B7924467F}"/>
    <dgm:cxn modelId="{40686A36-CD0C-2D47-94A1-417BF31761E9}" type="presOf" srcId="{F4FFD1FA-82EE-2048-A8EA-4D269F920529}" destId="{3BEFB29E-2E31-264A-970B-9306F75D8B50}" srcOrd="0" destOrd="0" presId="urn:microsoft.com/office/officeart/2005/8/layout/venn1"/>
    <dgm:cxn modelId="{5F31A7B4-4025-C74A-85FF-3B931CDEFAD5}" type="presOf" srcId="{DBB3F98D-09A1-0C4C-9404-DDCA1EEA89AF}" destId="{F1E9844C-A4C9-0847-83DA-6EA9F9F494B4}" srcOrd="0" destOrd="0" presId="urn:microsoft.com/office/officeart/2005/8/layout/venn1"/>
    <dgm:cxn modelId="{6D8AF058-F6F2-C449-B650-D3CB444F87F0}" type="presOf" srcId="{E9BC3FAC-2C61-7647-BF8C-0ADB528EFEA9}" destId="{C216BDC7-4778-C244-B8AF-68192EF83EA7}" srcOrd="0" destOrd="0" presId="urn:microsoft.com/office/officeart/2005/8/layout/venn1"/>
    <dgm:cxn modelId="{9ADD70D0-513A-5342-BE0C-4B92BCC5AC12}" srcId="{C7205E0F-BE48-074B-86D3-5C091D5F1CDA}" destId="{5B56588C-67AC-9D45-A21F-ABA682681C2B}" srcOrd="6" destOrd="0" parTransId="{B1060C0D-3E21-CB4B-8B1E-4AA737647753}" sibTransId="{6DB7C0F6-A37D-7D4A-B636-B27BC9800928}"/>
    <dgm:cxn modelId="{D188F257-468C-CB45-A5F9-768BF83719A3}" type="presOf" srcId="{F44287CE-FBB6-7844-94FA-938153725253}" destId="{A9BDB979-FE63-C446-BCA3-B191E58D75E5}" srcOrd="0" destOrd="0" presId="urn:microsoft.com/office/officeart/2005/8/layout/venn1"/>
    <dgm:cxn modelId="{0D49FF58-0B27-8242-9CC6-2ED817B9AE9C}" srcId="{C7205E0F-BE48-074B-86D3-5C091D5F1CDA}" destId="{DBB3F98D-09A1-0C4C-9404-DDCA1EEA89AF}" srcOrd="4" destOrd="0" parTransId="{AEC7A437-B271-1E46-A9E8-4A4AC9BC710C}" sibTransId="{7643EC9B-DAEA-B444-B036-3E187AB0E923}"/>
    <dgm:cxn modelId="{E30F23AE-2820-8A44-99B0-5B0579DE3F01}" type="presOf" srcId="{A1B47EF6-F9F5-3F42-B466-80168FBB726C}" destId="{33AAA30B-06F1-3449-97D3-20AC4E7A12D1}" srcOrd="0" destOrd="0" presId="urn:microsoft.com/office/officeart/2005/8/layout/venn1"/>
    <dgm:cxn modelId="{F27E353B-83C9-244D-91B6-9639823996EB}" type="presOf" srcId="{C7205E0F-BE48-074B-86D3-5C091D5F1CDA}" destId="{3B76970D-B038-3E47-9A55-B1E7E60FD3F5}" srcOrd="0" destOrd="0" presId="urn:microsoft.com/office/officeart/2005/8/layout/venn1"/>
    <dgm:cxn modelId="{1F3275E0-8CF2-C94F-BBB7-496C3863E0FF}" srcId="{C7205E0F-BE48-074B-86D3-5C091D5F1CDA}" destId="{F44287CE-FBB6-7844-94FA-938153725253}" srcOrd="3" destOrd="0" parTransId="{1B94D971-DD52-7449-B348-51983440445F}" sibTransId="{D3FD2E1A-F6FF-1A4D-B073-A07CF4C8E33F}"/>
    <dgm:cxn modelId="{C665C233-B6B7-F941-BA31-82F28BB9CF40}" srcId="{C7205E0F-BE48-074B-86D3-5C091D5F1CDA}" destId="{8C7DA564-7592-E543-85F8-E380D389B4FD}" srcOrd="0" destOrd="0" parTransId="{98D394DE-9B90-5043-B552-4742999D7266}" sibTransId="{AE1CB03C-A1AE-184A-AB2B-A9908E543E0A}"/>
    <dgm:cxn modelId="{F560C169-0E26-CD4D-BDA4-91B9253AB370}" srcId="{C7205E0F-BE48-074B-86D3-5C091D5F1CDA}" destId="{F4FFD1FA-82EE-2048-A8EA-4D269F920529}" srcOrd="1" destOrd="0" parTransId="{52D3443D-0115-8A42-AC61-00358184D998}" sibTransId="{F64363DD-8EB3-A646-AB95-0632D9239912}"/>
    <dgm:cxn modelId="{03E34035-AD91-7344-B17F-E8B4A925A064}" srcId="{C7205E0F-BE48-074B-86D3-5C091D5F1CDA}" destId="{E9BC3FAC-2C61-7647-BF8C-0ADB528EFEA9}" srcOrd="2" destOrd="0" parTransId="{F1A97BE3-B842-0244-BCA5-3178E7E050C3}" sibTransId="{99489DFD-CF4A-F043-8629-57807B64B25E}"/>
    <dgm:cxn modelId="{BB240872-9180-6B4D-B042-2DF68C7575E3}" type="presOf" srcId="{5B56588C-67AC-9D45-A21F-ABA682681C2B}" destId="{935F90D8-1F45-E04B-A44B-5F2FB7104564}" srcOrd="0" destOrd="0" presId="urn:microsoft.com/office/officeart/2005/8/layout/venn1"/>
    <dgm:cxn modelId="{9D47C240-37FF-BD4C-BC8E-EB9AEC61EDF9}" type="presOf" srcId="{8C7DA564-7592-E543-85F8-E380D389B4FD}" destId="{C922B06C-BF65-7044-871F-422913E6A3D4}" srcOrd="0" destOrd="0" presId="urn:microsoft.com/office/officeart/2005/8/layout/venn1"/>
    <dgm:cxn modelId="{C502562D-8AB0-674A-B359-0AD18489EEBB}" type="presParOf" srcId="{3B76970D-B038-3E47-9A55-B1E7E60FD3F5}" destId="{626E9182-BA9D-D845-B12A-3B26351B3952}" srcOrd="0" destOrd="0" presId="urn:microsoft.com/office/officeart/2005/8/layout/venn1"/>
    <dgm:cxn modelId="{7A614445-8BB6-DE4E-9AC6-FDDA8C8D2275}" type="presParOf" srcId="{3B76970D-B038-3E47-9A55-B1E7E60FD3F5}" destId="{C922B06C-BF65-7044-871F-422913E6A3D4}" srcOrd="1" destOrd="0" presId="urn:microsoft.com/office/officeart/2005/8/layout/venn1"/>
    <dgm:cxn modelId="{78C618D6-D365-3246-949C-D88968DED80C}" type="presParOf" srcId="{3B76970D-B038-3E47-9A55-B1E7E60FD3F5}" destId="{E22ED953-CA4B-1B48-8C37-C429C2C4E3CB}" srcOrd="2" destOrd="0" presId="urn:microsoft.com/office/officeart/2005/8/layout/venn1"/>
    <dgm:cxn modelId="{76044C0D-87A5-8A48-BF70-03B0B34722DE}" type="presParOf" srcId="{3B76970D-B038-3E47-9A55-B1E7E60FD3F5}" destId="{3BEFB29E-2E31-264A-970B-9306F75D8B50}" srcOrd="3" destOrd="0" presId="urn:microsoft.com/office/officeart/2005/8/layout/venn1"/>
    <dgm:cxn modelId="{7FA0CA40-3605-7646-AB41-B62C0F0D3618}" type="presParOf" srcId="{3B76970D-B038-3E47-9A55-B1E7E60FD3F5}" destId="{DBF139E4-CA33-4345-BD21-AB09C6A3F746}" srcOrd="4" destOrd="0" presId="urn:microsoft.com/office/officeart/2005/8/layout/venn1"/>
    <dgm:cxn modelId="{E92343A1-8ED7-A14D-9E1E-1175E45E0E77}" type="presParOf" srcId="{3B76970D-B038-3E47-9A55-B1E7E60FD3F5}" destId="{C216BDC7-4778-C244-B8AF-68192EF83EA7}" srcOrd="5" destOrd="0" presId="urn:microsoft.com/office/officeart/2005/8/layout/venn1"/>
    <dgm:cxn modelId="{4C3F5C4E-8695-CB45-8BC4-0899F2D864A2}" type="presParOf" srcId="{3B76970D-B038-3E47-9A55-B1E7E60FD3F5}" destId="{86657D23-6DC0-B84A-B1D2-440E6C83E303}" srcOrd="6" destOrd="0" presId="urn:microsoft.com/office/officeart/2005/8/layout/venn1"/>
    <dgm:cxn modelId="{B90D14CB-F694-A649-B6B6-EA72AF771262}" type="presParOf" srcId="{3B76970D-B038-3E47-9A55-B1E7E60FD3F5}" destId="{A9BDB979-FE63-C446-BCA3-B191E58D75E5}" srcOrd="7" destOrd="0" presId="urn:microsoft.com/office/officeart/2005/8/layout/venn1"/>
    <dgm:cxn modelId="{D32D2C21-687B-7C48-9BE6-BA90C85F5791}" type="presParOf" srcId="{3B76970D-B038-3E47-9A55-B1E7E60FD3F5}" destId="{6DA148AB-9CB8-EF46-8E5F-D21332B18939}" srcOrd="8" destOrd="0" presId="urn:microsoft.com/office/officeart/2005/8/layout/venn1"/>
    <dgm:cxn modelId="{9CD433CF-9FF6-3D40-88A0-3E1B33F4BA5E}" type="presParOf" srcId="{3B76970D-B038-3E47-9A55-B1E7E60FD3F5}" destId="{F1E9844C-A4C9-0847-83DA-6EA9F9F494B4}" srcOrd="9" destOrd="0" presId="urn:microsoft.com/office/officeart/2005/8/layout/venn1"/>
    <dgm:cxn modelId="{AAEEBFB7-504C-5240-8C95-197C76067682}" type="presParOf" srcId="{3B76970D-B038-3E47-9A55-B1E7E60FD3F5}" destId="{1ABD3D24-91BC-264E-B4EB-ADD81FC4170A}" srcOrd="10" destOrd="0" presId="urn:microsoft.com/office/officeart/2005/8/layout/venn1"/>
    <dgm:cxn modelId="{FBCC9375-23D3-5A4E-80EB-0284E292733D}" type="presParOf" srcId="{3B76970D-B038-3E47-9A55-B1E7E60FD3F5}" destId="{33AAA30B-06F1-3449-97D3-20AC4E7A12D1}" srcOrd="11" destOrd="0" presId="urn:microsoft.com/office/officeart/2005/8/layout/venn1"/>
    <dgm:cxn modelId="{BA1E1464-4F89-C849-A675-CC5028F5CCBF}" type="presParOf" srcId="{3B76970D-B038-3E47-9A55-B1E7E60FD3F5}" destId="{FD6FEECB-A688-4444-8ED2-A0D780381E86}" srcOrd="12" destOrd="0" presId="urn:microsoft.com/office/officeart/2005/8/layout/venn1"/>
    <dgm:cxn modelId="{0036F127-5261-7D41-A46E-356B116BF762}" type="presParOf" srcId="{3B76970D-B038-3E47-9A55-B1E7E60FD3F5}" destId="{935F90D8-1F45-E04B-A44B-5F2FB7104564}" srcOrd="13" destOrd="0" presId="urn:microsoft.com/office/officeart/2005/8/layout/venn1"/>
  </dgm:cxnLst>
  <dgm:bg/>
  <dgm:whole>
    <a:ln>
      <a:solidFill>
        <a:srgbClr val="0000FF"/>
      </a:solidFill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C72534-EE12-184A-937F-7339527754DC}">
      <dsp:nvSpPr>
        <dsp:cNvPr id="0" name=""/>
        <dsp:cNvSpPr/>
      </dsp:nvSpPr>
      <dsp:spPr>
        <a:xfrm>
          <a:off x="2905" y="307461"/>
          <a:ext cx="3211637" cy="4096476"/>
        </a:xfrm>
        <a:prstGeom prst="roundRect">
          <a:avLst/>
        </a:prstGeom>
        <a:solidFill>
          <a:srgbClr val="3366FF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56AD32C-CFA0-6B4A-BD41-81E27BF80BB4}">
      <dsp:nvSpPr>
        <dsp:cNvPr id="0" name=""/>
        <dsp:cNvSpPr/>
      </dsp:nvSpPr>
      <dsp:spPr>
        <a:xfrm>
          <a:off x="157237" y="837995"/>
          <a:ext cx="2472961" cy="2457886"/>
        </a:xfrm>
        <a:prstGeom prst="rect">
          <a:avLst/>
        </a:prstGeom>
        <a:noFill/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>
              <a:solidFill>
                <a:srgbClr val="000000"/>
              </a:solidFill>
              <a:effectLst/>
            </a:rPr>
            <a:t>Followed the “Greatest” generation</a:t>
          </a:r>
        </a:p>
      </dsp:txBody>
      <dsp:txXfrm>
        <a:off x="157237" y="837995"/>
        <a:ext cx="2472961" cy="2457886"/>
      </dsp:txXfrm>
    </dsp:sp>
    <dsp:sp modelId="{95478832-2FFD-CD40-B4EE-A919A9DCF4FE}">
      <dsp:nvSpPr>
        <dsp:cNvPr id="0" name=""/>
        <dsp:cNvSpPr/>
      </dsp:nvSpPr>
      <dsp:spPr>
        <a:xfrm>
          <a:off x="2661518" y="102637"/>
          <a:ext cx="1106048" cy="1106048"/>
        </a:xfrm>
        <a:prstGeom prst="ellipse">
          <a:avLst/>
        </a:prstGeom>
        <a:solidFill>
          <a:srgbClr val="FF6600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523860E-AE30-B745-9CA5-C9EBC999494D}">
      <dsp:nvSpPr>
        <dsp:cNvPr id="0" name=""/>
        <dsp:cNvSpPr/>
      </dsp:nvSpPr>
      <dsp:spPr>
        <a:xfrm>
          <a:off x="3767567" y="102637"/>
          <a:ext cx="3503688" cy="1106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35560" rIns="71120" bIns="3556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rPr>
            <a:t>Grew to be the activists of the 60’s and 70’s</a:t>
          </a:r>
        </a:p>
      </dsp:txBody>
      <dsp:txXfrm>
        <a:off x="3767567" y="102637"/>
        <a:ext cx="3503688" cy="1106048"/>
      </dsp:txXfrm>
    </dsp:sp>
    <dsp:sp modelId="{249A035A-5D5B-5A42-893A-AC4200B7570B}">
      <dsp:nvSpPr>
        <dsp:cNvPr id="0" name=""/>
        <dsp:cNvSpPr/>
      </dsp:nvSpPr>
      <dsp:spPr>
        <a:xfrm>
          <a:off x="2661518" y="1407774"/>
          <a:ext cx="1106048" cy="1106048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B94F15A-0948-3845-9CA3-720A17DD8C4E}">
      <dsp:nvSpPr>
        <dsp:cNvPr id="0" name=""/>
        <dsp:cNvSpPr/>
      </dsp:nvSpPr>
      <dsp:spPr>
        <a:xfrm>
          <a:off x="3767567" y="1407774"/>
          <a:ext cx="4981188" cy="1106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35560" rIns="71120" bIns="3556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effectLst>
                <a:glow rad="101600">
                  <a:srgbClr val="FFFF00">
                    <a:alpha val="75000"/>
                  </a:srgbClr>
                </a:glow>
              </a:effectLst>
            </a:rPr>
            <a:t>Believe in AND PURSUE the American Dream</a:t>
          </a:r>
        </a:p>
      </dsp:txBody>
      <dsp:txXfrm>
        <a:off x="3767567" y="1407774"/>
        <a:ext cx="4981188" cy="1106048"/>
      </dsp:txXfrm>
    </dsp:sp>
    <dsp:sp modelId="{AE94BD22-F228-1346-8DBF-E386D7D9AB45}">
      <dsp:nvSpPr>
        <dsp:cNvPr id="0" name=""/>
        <dsp:cNvSpPr/>
      </dsp:nvSpPr>
      <dsp:spPr>
        <a:xfrm>
          <a:off x="2661518" y="2712912"/>
          <a:ext cx="1106048" cy="1106048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A5A9BEB-E209-8341-9255-B2A524812E38}">
      <dsp:nvSpPr>
        <dsp:cNvPr id="0" name=""/>
        <dsp:cNvSpPr/>
      </dsp:nvSpPr>
      <dsp:spPr>
        <a:xfrm>
          <a:off x="3767567" y="2712912"/>
          <a:ext cx="7530545" cy="1106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35560" rIns="71120" bIns="3556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rPr>
            <a:t>Influenced by: Civil rights, Vietnam war, sexual revolution, cold war, space travel</a:t>
          </a:r>
        </a:p>
      </dsp:txBody>
      <dsp:txXfrm>
        <a:off x="3767567" y="2712912"/>
        <a:ext cx="7530545" cy="11060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D1C7C9-4890-C649-9383-FEAD7C8F4663}">
      <dsp:nvSpPr>
        <dsp:cNvPr id="0" name=""/>
        <dsp:cNvSpPr/>
      </dsp:nvSpPr>
      <dsp:spPr>
        <a:xfrm>
          <a:off x="249606" y="339362"/>
          <a:ext cx="3544869" cy="4521517"/>
        </a:xfrm>
        <a:prstGeom prst="roundRect">
          <a:avLst/>
        </a:prstGeom>
        <a:solidFill>
          <a:srgbClr val="CCFFCC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BC407EA-F04D-1645-8CB6-1CF2F96619BC}">
      <dsp:nvSpPr>
        <dsp:cNvPr id="0" name=""/>
        <dsp:cNvSpPr/>
      </dsp:nvSpPr>
      <dsp:spPr>
        <a:xfrm>
          <a:off x="418505" y="910511"/>
          <a:ext cx="2729549" cy="2712910"/>
        </a:xfrm>
        <a:prstGeom prst="rect">
          <a:avLst/>
        </a:prstGeom>
        <a:noFill/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b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>
              <a:solidFill>
                <a:srgbClr val="000000"/>
              </a:solidFill>
            </a:rPr>
            <a:t>Sometimes called the “lost” generation</a:t>
          </a:r>
        </a:p>
      </dsp:txBody>
      <dsp:txXfrm>
        <a:off x="418505" y="910511"/>
        <a:ext cx="2729549" cy="2712910"/>
      </dsp:txXfrm>
    </dsp:sp>
    <dsp:sp modelId="{470C82D4-FA05-7146-AB72-1505DD24F5D5}">
      <dsp:nvSpPr>
        <dsp:cNvPr id="0" name=""/>
        <dsp:cNvSpPr/>
      </dsp:nvSpPr>
      <dsp:spPr>
        <a:xfrm>
          <a:off x="3184071" y="113286"/>
          <a:ext cx="1220809" cy="1220809"/>
        </a:xfrm>
        <a:prstGeom prst="ellipse">
          <a:avLst/>
        </a:prstGeom>
        <a:solidFill>
          <a:srgbClr val="66CCFF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967C409-27A3-384C-A2CD-1211F03BB291}">
      <dsp:nvSpPr>
        <dsp:cNvPr id="0" name=""/>
        <dsp:cNvSpPr/>
      </dsp:nvSpPr>
      <dsp:spPr>
        <a:xfrm>
          <a:off x="4404881" y="113286"/>
          <a:ext cx="4949240" cy="1220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35560" rIns="71120" bIns="3556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effectLst>
                <a:glow rad="50800">
                  <a:srgbClr val="66CCFF">
                    <a:alpha val="75000"/>
                  </a:srgbClr>
                </a:glow>
              </a:effectLst>
            </a:rPr>
            <a:t>First generation not to do as well financially as their parents</a:t>
          </a:r>
        </a:p>
      </dsp:txBody>
      <dsp:txXfrm>
        <a:off x="4404881" y="113286"/>
        <a:ext cx="4949240" cy="1220809"/>
      </dsp:txXfrm>
    </dsp:sp>
    <dsp:sp modelId="{AD87F45F-95C3-324D-982B-F8902279025E}">
      <dsp:nvSpPr>
        <dsp:cNvPr id="0" name=""/>
        <dsp:cNvSpPr/>
      </dsp:nvSpPr>
      <dsp:spPr>
        <a:xfrm>
          <a:off x="3184071" y="1553842"/>
          <a:ext cx="1220809" cy="1220809"/>
        </a:xfrm>
        <a:prstGeom prst="ellipse">
          <a:avLst/>
        </a:prstGeom>
        <a:solidFill>
          <a:srgbClr val="FFCC66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3B9873F-20C3-7F46-A2FE-86B7E618CB85}">
      <dsp:nvSpPr>
        <dsp:cNvPr id="0" name=""/>
        <dsp:cNvSpPr/>
      </dsp:nvSpPr>
      <dsp:spPr>
        <a:xfrm>
          <a:off x="4404881" y="1553842"/>
          <a:ext cx="6585012" cy="1220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35560" rIns="71120" bIns="3556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rPr>
            <a:t>First generation of “latchkey kids”</a:t>
          </a:r>
        </a:p>
      </dsp:txBody>
      <dsp:txXfrm>
        <a:off x="4404881" y="1553842"/>
        <a:ext cx="6585012" cy="1220809"/>
      </dsp:txXfrm>
    </dsp:sp>
    <dsp:sp modelId="{F77A23D5-E1A7-994F-9530-2EDE68A19179}">
      <dsp:nvSpPr>
        <dsp:cNvPr id="0" name=""/>
        <dsp:cNvSpPr/>
      </dsp:nvSpPr>
      <dsp:spPr>
        <a:xfrm>
          <a:off x="3184071" y="2994397"/>
          <a:ext cx="1220809" cy="122080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7D8000-173D-C64A-8BEF-C200397C2258}">
      <dsp:nvSpPr>
        <dsp:cNvPr id="0" name=""/>
        <dsp:cNvSpPr/>
      </dsp:nvSpPr>
      <dsp:spPr>
        <a:xfrm>
          <a:off x="4404881" y="2994397"/>
          <a:ext cx="3298592" cy="1220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0" tIns="82550" rIns="165100" bIns="825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4404881" y="2994397"/>
        <a:ext cx="3298592" cy="12208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FAAE5D-D606-6E46-B653-E87A9CB3F1EC}">
      <dsp:nvSpPr>
        <dsp:cNvPr id="0" name=""/>
        <dsp:cNvSpPr/>
      </dsp:nvSpPr>
      <dsp:spPr>
        <a:xfrm>
          <a:off x="24390" y="165924"/>
          <a:ext cx="2570855" cy="3279152"/>
        </a:xfrm>
        <a:prstGeom prst="roundRect">
          <a:avLst/>
        </a:prstGeom>
        <a:solidFill>
          <a:srgbClr val="35F00C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46AB3B-39DF-B447-858D-2646A081A855}">
      <dsp:nvSpPr>
        <dsp:cNvPr id="0" name=""/>
        <dsp:cNvSpPr/>
      </dsp:nvSpPr>
      <dsp:spPr>
        <a:xfrm>
          <a:off x="206604" y="575162"/>
          <a:ext cx="1979559" cy="1967491"/>
        </a:xfrm>
        <a:prstGeom prst="rect">
          <a:avLst/>
        </a:prstGeom>
        <a:noFill/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b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>
              <a:solidFill>
                <a:srgbClr val="00000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a:rPr>
            <a:t>Known as the “baby bump</a:t>
          </a:r>
          <a:r>
            <a:rPr lang="en-US" sz="3400" kern="1200" dirty="0">
              <a:solidFill>
                <a:srgbClr val="00000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a:rPr>
            <a:t>”</a:t>
          </a:r>
        </a:p>
      </dsp:txBody>
      <dsp:txXfrm>
        <a:off x="206604" y="575162"/>
        <a:ext cx="1979559" cy="1967491"/>
      </dsp:txXfrm>
    </dsp:sp>
    <dsp:sp modelId="{A718164A-1A32-544B-97A7-947F9B8A96E6}">
      <dsp:nvSpPr>
        <dsp:cNvPr id="0" name=""/>
        <dsp:cNvSpPr/>
      </dsp:nvSpPr>
      <dsp:spPr>
        <a:xfrm>
          <a:off x="2198385" y="1966"/>
          <a:ext cx="793721" cy="793721"/>
        </a:xfrm>
        <a:prstGeom prst="ellipse">
          <a:avLst/>
        </a:prstGeom>
        <a:solidFill>
          <a:srgbClr val="E34B0D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3BAB220-BE82-8548-98F0-A75672FEF624}">
      <dsp:nvSpPr>
        <dsp:cNvPr id="0" name=""/>
        <dsp:cNvSpPr/>
      </dsp:nvSpPr>
      <dsp:spPr>
        <a:xfrm>
          <a:off x="2992106" y="1966"/>
          <a:ext cx="6723419" cy="793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27940" bIns="1397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solidFill>
                <a:srgbClr val="660066"/>
              </a:solidFill>
            </a:rPr>
            <a:t> </a:t>
          </a:r>
          <a:r>
            <a:rPr lang="en-US" sz="2800" kern="1200" dirty="0">
              <a:solidFill>
                <a:schemeClr val="tx1"/>
              </a:solidFill>
              <a:effectLst>
                <a:glow rad="50800">
                  <a:schemeClr val="accent6">
                    <a:satMod val="175000"/>
                    <a:alpha val="40000"/>
                  </a:schemeClr>
                </a:glow>
              </a:effectLst>
            </a:rPr>
            <a:t>The second largest generation at 75 million</a:t>
          </a:r>
        </a:p>
      </dsp:txBody>
      <dsp:txXfrm>
        <a:off x="2992106" y="1966"/>
        <a:ext cx="6723419" cy="793721"/>
      </dsp:txXfrm>
    </dsp:sp>
    <dsp:sp modelId="{DDC8A96B-4FFF-A24E-B711-711AB489D6FB}">
      <dsp:nvSpPr>
        <dsp:cNvPr id="0" name=""/>
        <dsp:cNvSpPr/>
      </dsp:nvSpPr>
      <dsp:spPr>
        <a:xfrm>
          <a:off x="2198385" y="938558"/>
          <a:ext cx="793721" cy="793721"/>
        </a:xfrm>
        <a:prstGeom prst="ellipse">
          <a:avLst/>
        </a:prstGeom>
        <a:solidFill>
          <a:srgbClr val="760081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BB47A6C-0DCB-7C42-82A4-3B59F3A8394F}">
      <dsp:nvSpPr>
        <dsp:cNvPr id="0" name=""/>
        <dsp:cNvSpPr/>
      </dsp:nvSpPr>
      <dsp:spPr>
        <a:xfrm>
          <a:off x="2992106" y="938558"/>
          <a:ext cx="7524647" cy="793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effectLst>
                <a:glow rad="50800">
                  <a:srgbClr val="660066">
                    <a:alpha val="75000"/>
                  </a:srgbClr>
                </a:glow>
              </a:effectLst>
            </a:rPr>
            <a:t>Child-Focused World – “Helicopter Generation</a:t>
          </a:r>
          <a:r>
            <a:rPr lang="en-US" sz="2400" kern="1200" dirty="0"/>
            <a:t>”</a:t>
          </a:r>
        </a:p>
      </dsp:txBody>
      <dsp:txXfrm>
        <a:off x="2992106" y="938558"/>
        <a:ext cx="7524647" cy="793721"/>
      </dsp:txXfrm>
    </dsp:sp>
    <dsp:sp modelId="{B2EBBB87-CB54-C34B-ACBA-8F3492830A7F}">
      <dsp:nvSpPr>
        <dsp:cNvPr id="0" name=""/>
        <dsp:cNvSpPr/>
      </dsp:nvSpPr>
      <dsp:spPr>
        <a:xfrm>
          <a:off x="2198385" y="1875149"/>
          <a:ext cx="793721" cy="793721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3972194-9EF0-0143-B33B-17CBCDE4EE60}">
      <dsp:nvSpPr>
        <dsp:cNvPr id="0" name=""/>
        <dsp:cNvSpPr/>
      </dsp:nvSpPr>
      <dsp:spPr>
        <a:xfrm>
          <a:off x="2992106" y="1875149"/>
          <a:ext cx="4662950" cy="793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rgbClr val="00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rPr>
            <a:t>The generation of “experiences”</a:t>
          </a:r>
        </a:p>
      </dsp:txBody>
      <dsp:txXfrm>
        <a:off x="2992106" y="1875149"/>
        <a:ext cx="4662950" cy="793721"/>
      </dsp:txXfrm>
    </dsp:sp>
    <dsp:sp modelId="{1BCA3ABC-3C58-8945-82E8-0569AA9121C0}">
      <dsp:nvSpPr>
        <dsp:cNvPr id="0" name=""/>
        <dsp:cNvSpPr/>
      </dsp:nvSpPr>
      <dsp:spPr>
        <a:xfrm>
          <a:off x="2198385" y="2811740"/>
          <a:ext cx="793721" cy="793721"/>
        </a:xfrm>
        <a:prstGeom prst="ellipse">
          <a:avLst/>
        </a:prstGeom>
        <a:solidFill>
          <a:srgbClr val="E01AE5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336A99F-3C7F-F949-8C1C-55E4F43EF47B}">
      <dsp:nvSpPr>
        <dsp:cNvPr id="0" name=""/>
        <dsp:cNvSpPr/>
      </dsp:nvSpPr>
      <dsp:spPr>
        <a:xfrm>
          <a:off x="2992106" y="2811740"/>
          <a:ext cx="6679597" cy="793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29210" rIns="58420" bIns="2921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solidFill>
                <a:srgbClr val="000000"/>
              </a:solidFill>
              <a:effectLst>
                <a:glow rad="50800">
                  <a:srgbClr val="FF66FF">
                    <a:alpha val="75000"/>
                  </a:srgbClr>
                </a:glow>
              </a:effectLst>
            </a:rPr>
            <a:t>Influenced by: School shootings, grew up more sheltered, the first generation of children with schedules</a:t>
          </a:r>
        </a:p>
      </dsp:txBody>
      <dsp:txXfrm>
        <a:off x="2992106" y="2811740"/>
        <a:ext cx="6679597" cy="7937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E3D270-F962-034E-B496-A5563ED7A741}">
      <dsp:nvSpPr>
        <dsp:cNvPr id="0" name=""/>
        <dsp:cNvSpPr/>
      </dsp:nvSpPr>
      <dsp:spPr>
        <a:xfrm>
          <a:off x="1836598" y="924697"/>
          <a:ext cx="1181100" cy="118124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alpha val="5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2F78653-6FFF-9741-B749-E1ECAC5EC493}">
      <dsp:nvSpPr>
        <dsp:cNvPr id="0" name=""/>
        <dsp:cNvSpPr/>
      </dsp:nvSpPr>
      <dsp:spPr>
        <a:xfrm>
          <a:off x="1761343" y="2732"/>
          <a:ext cx="1353343" cy="72424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rgbClr val="660066"/>
              </a:solidFill>
            </a:rPr>
            <a:t>2 screens at once</a:t>
          </a:r>
        </a:p>
      </dsp:txBody>
      <dsp:txXfrm>
        <a:off x="1761343" y="2732"/>
        <a:ext cx="1353343" cy="724245"/>
      </dsp:txXfrm>
    </dsp:sp>
    <dsp:sp modelId="{65F8E700-FB48-484D-A177-B7AE5C725789}">
      <dsp:nvSpPr>
        <dsp:cNvPr id="0" name=""/>
        <dsp:cNvSpPr/>
      </dsp:nvSpPr>
      <dsp:spPr>
        <a:xfrm>
          <a:off x="2193920" y="1091274"/>
          <a:ext cx="1181100" cy="118124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alpha val="5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40827C7-6B1A-DD44-A6D3-619685E76EF4}">
      <dsp:nvSpPr>
        <dsp:cNvPr id="0" name=""/>
        <dsp:cNvSpPr/>
      </dsp:nvSpPr>
      <dsp:spPr>
        <a:xfrm>
          <a:off x="3199394" y="606096"/>
          <a:ext cx="1668103" cy="79667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rgbClr val="008000"/>
              </a:solidFill>
            </a:rPr>
            <a:t>Communicate with text</a:t>
          </a:r>
        </a:p>
      </dsp:txBody>
      <dsp:txXfrm>
        <a:off x="3199394" y="606096"/>
        <a:ext cx="1668103" cy="796670"/>
      </dsp:txXfrm>
    </dsp:sp>
    <dsp:sp modelId="{7F31D4E8-96C9-044B-9F13-A1CDEE0C82E4}">
      <dsp:nvSpPr>
        <dsp:cNvPr id="0" name=""/>
        <dsp:cNvSpPr/>
      </dsp:nvSpPr>
      <dsp:spPr>
        <a:xfrm>
          <a:off x="2279058" y="1466071"/>
          <a:ext cx="1181100" cy="118124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alpha val="5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B420D44-5016-9746-B99F-5B222271C44E}">
      <dsp:nvSpPr>
        <dsp:cNvPr id="0" name=""/>
        <dsp:cNvSpPr/>
      </dsp:nvSpPr>
      <dsp:spPr>
        <a:xfrm>
          <a:off x="3540504" y="1704710"/>
          <a:ext cx="1461352" cy="85098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rgbClr val="66CCFF"/>
              </a:solidFill>
            </a:rPr>
            <a:t>Share things</a:t>
          </a:r>
        </a:p>
      </dsp:txBody>
      <dsp:txXfrm>
        <a:off x="3540504" y="1704710"/>
        <a:ext cx="1461352" cy="850988"/>
      </dsp:txXfrm>
    </dsp:sp>
    <dsp:sp modelId="{F661768B-1312-BE43-903A-63F1C4365D27}">
      <dsp:nvSpPr>
        <dsp:cNvPr id="0" name=""/>
        <dsp:cNvSpPr/>
      </dsp:nvSpPr>
      <dsp:spPr>
        <a:xfrm>
          <a:off x="2039393" y="1766633"/>
          <a:ext cx="1181100" cy="118124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alpha val="5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A3E7BD2-DC76-2F40-B07A-A667898DC2A9}">
      <dsp:nvSpPr>
        <dsp:cNvPr id="0" name=""/>
        <dsp:cNvSpPr/>
      </dsp:nvSpPr>
      <dsp:spPr>
        <a:xfrm>
          <a:off x="3029682" y="2799676"/>
          <a:ext cx="1498747" cy="87000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solidFill>
                <a:srgbClr val="E01AE5"/>
              </a:solidFill>
            </a:rPr>
            <a:t>Focused on present</a:t>
          </a:r>
        </a:p>
      </dsp:txBody>
      <dsp:txXfrm>
        <a:off x="3029682" y="2799676"/>
        <a:ext cx="1498747" cy="870006"/>
      </dsp:txXfrm>
    </dsp:sp>
    <dsp:sp modelId="{03E7DD1B-7FE6-7E48-9BC1-360B60647802}">
      <dsp:nvSpPr>
        <dsp:cNvPr id="0" name=""/>
        <dsp:cNvSpPr/>
      </dsp:nvSpPr>
      <dsp:spPr>
        <a:xfrm>
          <a:off x="1655536" y="1766633"/>
          <a:ext cx="1181100" cy="118124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alpha val="5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86CA072-6C7E-664D-80DC-C7A26EB067D9}">
      <dsp:nvSpPr>
        <dsp:cNvPr id="0" name=""/>
        <dsp:cNvSpPr/>
      </dsp:nvSpPr>
      <dsp:spPr>
        <a:xfrm>
          <a:off x="420302" y="2845397"/>
          <a:ext cx="1353343" cy="77856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Optimists</a:t>
          </a:r>
        </a:p>
      </dsp:txBody>
      <dsp:txXfrm>
        <a:off x="420302" y="2845397"/>
        <a:ext cx="1353343" cy="778564"/>
      </dsp:txXfrm>
    </dsp:sp>
    <dsp:sp modelId="{3720437C-B4AA-604A-B14A-D148F5CDCD91}">
      <dsp:nvSpPr>
        <dsp:cNvPr id="0" name=""/>
        <dsp:cNvSpPr/>
      </dsp:nvSpPr>
      <dsp:spPr>
        <a:xfrm>
          <a:off x="1415871" y="1466071"/>
          <a:ext cx="1181100" cy="118124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alpha val="5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A9325BC-59AA-3249-BC27-7CF7D0C925E3}">
      <dsp:nvSpPr>
        <dsp:cNvPr id="0" name=""/>
        <dsp:cNvSpPr/>
      </dsp:nvSpPr>
      <dsp:spPr>
        <a:xfrm>
          <a:off x="72638" y="1715296"/>
          <a:ext cx="1254918" cy="85098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>
              <a:solidFill>
                <a:srgbClr val="FF0000"/>
              </a:solidFill>
            </a:rPr>
            <a:t>Want to be discovered</a:t>
          </a:r>
        </a:p>
      </dsp:txBody>
      <dsp:txXfrm>
        <a:off x="72638" y="1715296"/>
        <a:ext cx="1254918" cy="850988"/>
      </dsp:txXfrm>
    </dsp:sp>
    <dsp:sp modelId="{B56DC5DC-6B6E-9D4E-98EA-5B0B2D393ECC}">
      <dsp:nvSpPr>
        <dsp:cNvPr id="0" name=""/>
        <dsp:cNvSpPr/>
      </dsp:nvSpPr>
      <dsp:spPr>
        <a:xfrm>
          <a:off x="1910035" y="1308576"/>
          <a:ext cx="1181100" cy="118124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alpha val="5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7F95337-7C3F-9D48-9FB5-37171C268BE3}">
      <dsp:nvSpPr>
        <dsp:cNvPr id="0" name=""/>
        <dsp:cNvSpPr/>
      </dsp:nvSpPr>
      <dsp:spPr>
        <a:xfrm>
          <a:off x="-80606" y="690766"/>
          <a:ext cx="1592368" cy="79667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rgbClr val="0000FF"/>
              </a:solidFill>
            </a:rPr>
            <a:t>Life is about experiences</a:t>
          </a:r>
        </a:p>
      </dsp:txBody>
      <dsp:txXfrm>
        <a:off x="-80606" y="690766"/>
        <a:ext cx="1592368" cy="7966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6E9182-BA9D-D845-B12A-3B26351B3952}">
      <dsp:nvSpPr>
        <dsp:cNvPr id="0" name=""/>
        <dsp:cNvSpPr/>
      </dsp:nvSpPr>
      <dsp:spPr>
        <a:xfrm>
          <a:off x="2177330" y="932302"/>
          <a:ext cx="1194343" cy="119448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alpha val="5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922B06C-BF65-7044-871F-422913E6A3D4}">
      <dsp:nvSpPr>
        <dsp:cNvPr id="0" name=""/>
        <dsp:cNvSpPr/>
      </dsp:nvSpPr>
      <dsp:spPr>
        <a:xfrm>
          <a:off x="0" y="433582"/>
          <a:ext cx="2084144" cy="73236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rgbClr val="0000FF"/>
              </a:solidFill>
            </a:rPr>
            <a:t>Life is about helping others</a:t>
          </a:r>
        </a:p>
      </dsp:txBody>
      <dsp:txXfrm>
        <a:off x="0" y="433582"/>
        <a:ext cx="2084144" cy="732366"/>
      </dsp:txXfrm>
    </dsp:sp>
    <dsp:sp modelId="{E22ED953-CA4B-1B48-8C37-C429C2C4E3CB}">
      <dsp:nvSpPr>
        <dsp:cNvPr id="0" name=""/>
        <dsp:cNvSpPr/>
      </dsp:nvSpPr>
      <dsp:spPr>
        <a:xfrm>
          <a:off x="2527671" y="1100746"/>
          <a:ext cx="1194343" cy="119448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alpha val="5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BEFB29E-2E31-264A-970B-9306F75D8B50}">
      <dsp:nvSpPr>
        <dsp:cNvPr id="0" name=""/>
        <dsp:cNvSpPr/>
      </dsp:nvSpPr>
      <dsp:spPr>
        <a:xfrm>
          <a:off x="2121839" y="78221"/>
          <a:ext cx="1293872" cy="80560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rgbClr val="660066"/>
              </a:solidFill>
            </a:rPr>
            <a:t>5 screens at once</a:t>
          </a:r>
        </a:p>
      </dsp:txBody>
      <dsp:txXfrm>
        <a:off x="2121839" y="78221"/>
        <a:ext cx="1293872" cy="805603"/>
      </dsp:txXfrm>
    </dsp:sp>
    <dsp:sp modelId="{DBF139E4-CA33-4345-BD21-AB09C6A3F746}">
      <dsp:nvSpPr>
        <dsp:cNvPr id="0" name=""/>
        <dsp:cNvSpPr/>
      </dsp:nvSpPr>
      <dsp:spPr>
        <a:xfrm>
          <a:off x="2613763" y="1479746"/>
          <a:ext cx="1194343" cy="119448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alpha val="5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216BDC7-4778-C244-B8AF-68192EF83EA7}">
      <dsp:nvSpPr>
        <dsp:cNvPr id="0" name=""/>
        <dsp:cNvSpPr/>
      </dsp:nvSpPr>
      <dsp:spPr>
        <a:xfrm>
          <a:off x="3529772" y="722501"/>
          <a:ext cx="2249462" cy="86053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rgbClr val="008000"/>
              </a:solidFill>
            </a:rPr>
            <a:t>Communicate with images</a:t>
          </a:r>
        </a:p>
      </dsp:txBody>
      <dsp:txXfrm>
        <a:off x="3529772" y="722501"/>
        <a:ext cx="2249462" cy="860530"/>
      </dsp:txXfrm>
    </dsp:sp>
    <dsp:sp modelId="{86657D23-6DC0-B84A-B1D2-440E6C83E303}">
      <dsp:nvSpPr>
        <dsp:cNvPr id="0" name=""/>
        <dsp:cNvSpPr/>
      </dsp:nvSpPr>
      <dsp:spPr>
        <a:xfrm>
          <a:off x="2371411" y="1783678"/>
          <a:ext cx="1194343" cy="119448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alpha val="5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9BDB979-FE63-C446-BCA3-B191E58D75E5}">
      <dsp:nvSpPr>
        <dsp:cNvPr id="0" name=""/>
        <dsp:cNvSpPr/>
      </dsp:nvSpPr>
      <dsp:spPr>
        <a:xfrm>
          <a:off x="4063850" y="1652611"/>
          <a:ext cx="1368518" cy="78729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>
              <a:solidFill>
                <a:srgbClr val="66CCFF"/>
              </a:solidFill>
            </a:rPr>
            <a:t>Create things</a:t>
          </a:r>
        </a:p>
      </dsp:txBody>
      <dsp:txXfrm>
        <a:off x="4063850" y="1652611"/>
        <a:ext cx="1368518" cy="787294"/>
      </dsp:txXfrm>
    </dsp:sp>
    <dsp:sp modelId="{6DA148AB-9CB8-EF46-8E5F-D21332B18939}">
      <dsp:nvSpPr>
        <dsp:cNvPr id="0" name=""/>
        <dsp:cNvSpPr/>
      </dsp:nvSpPr>
      <dsp:spPr>
        <a:xfrm>
          <a:off x="1983249" y="1783678"/>
          <a:ext cx="1194343" cy="119448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alpha val="5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1E9844C-A4C9-0847-83DA-6EA9F9F494B4}">
      <dsp:nvSpPr>
        <dsp:cNvPr id="0" name=""/>
        <dsp:cNvSpPr/>
      </dsp:nvSpPr>
      <dsp:spPr>
        <a:xfrm>
          <a:off x="3913795" y="2690595"/>
          <a:ext cx="1368518" cy="78729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>
              <a:solidFill>
                <a:srgbClr val="E01AE5"/>
              </a:solidFill>
            </a:rPr>
            <a:t>Future focused </a:t>
          </a:r>
        </a:p>
      </dsp:txBody>
      <dsp:txXfrm>
        <a:off x="3913795" y="2690595"/>
        <a:ext cx="1368518" cy="787294"/>
      </dsp:txXfrm>
    </dsp:sp>
    <dsp:sp modelId="{1ABD3D24-91BC-264E-B4EB-ADD81FC4170A}">
      <dsp:nvSpPr>
        <dsp:cNvPr id="0" name=""/>
        <dsp:cNvSpPr/>
      </dsp:nvSpPr>
      <dsp:spPr>
        <a:xfrm>
          <a:off x="1740897" y="1479746"/>
          <a:ext cx="1194343" cy="119448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alpha val="5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3AAA30B-06F1-3449-97D3-20AC4E7A12D1}">
      <dsp:nvSpPr>
        <dsp:cNvPr id="0" name=""/>
        <dsp:cNvSpPr/>
      </dsp:nvSpPr>
      <dsp:spPr>
        <a:xfrm>
          <a:off x="443958" y="2509402"/>
          <a:ext cx="1268989" cy="86053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Realists</a:t>
          </a:r>
        </a:p>
      </dsp:txBody>
      <dsp:txXfrm>
        <a:off x="443958" y="2509402"/>
        <a:ext cx="1268989" cy="860530"/>
      </dsp:txXfrm>
    </dsp:sp>
    <dsp:sp modelId="{FD6FEECB-A688-4444-8ED2-A0D780381E86}">
      <dsp:nvSpPr>
        <dsp:cNvPr id="0" name=""/>
        <dsp:cNvSpPr/>
      </dsp:nvSpPr>
      <dsp:spPr>
        <a:xfrm>
          <a:off x="1826989" y="1100746"/>
          <a:ext cx="1194343" cy="119448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alpha val="5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35F90D8-1F45-E04B-A44B-5F2FB7104564}">
      <dsp:nvSpPr>
        <dsp:cNvPr id="0" name=""/>
        <dsp:cNvSpPr/>
      </dsp:nvSpPr>
      <dsp:spPr>
        <a:xfrm>
          <a:off x="0" y="1589194"/>
          <a:ext cx="1929745" cy="80560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rgbClr val="FF0000"/>
              </a:solidFill>
            </a:rPr>
            <a:t>Want to work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rgbClr val="FF0000"/>
              </a:solidFill>
            </a:rPr>
            <a:t>for success</a:t>
          </a:r>
        </a:p>
      </dsp:txBody>
      <dsp:txXfrm>
        <a:off x="0" y="1589194"/>
        <a:ext cx="1929745" cy="805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FB9B-9FB8-469E-96F9-4D32314110B6}" type="datetimeFigureOut">
              <a:rPr lang="en-US" smtClean="0"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2"/>
            <a:ext cx="24384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smtClean="0"/>
              <a:t>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758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smtClean="0"/>
              <a:t>2/6/2017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73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2/6/2017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2/6/2017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2/6/2017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1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36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C35BB1C6-BF8F-4481-8AB2-603A1C8A906A}" type="datetimeFigureOut">
              <a:rPr lang="en-US" smtClean="0"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letsrecap.com/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goformative.com/login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kahoot.it/#/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quizizz.com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socrative.com/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classroom.google.com/u/2/c/Mzg4NjQyMjU5Nlpa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mailto:kgandyoatc@olatheschools.or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hyperlink" Target="mailto:conniegandy@smsd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73837" y="958107"/>
            <a:ext cx="11966553" cy="3134998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TECHNOLOGY TO IMPROVE STUDENT LEARNING and RETENTION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8575" y="5439939"/>
            <a:ext cx="10498810" cy="966730"/>
          </a:xfrm>
        </p:spPr>
        <p:txBody>
          <a:bodyPr>
            <a:normAutofit/>
          </a:bodyPr>
          <a:lstStyle/>
          <a:p>
            <a:pPr algn="r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. . making your job easier and more productive</a:t>
            </a:r>
          </a:p>
        </p:txBody>
      </p:sp>
    </p:spTree>
    <p:extLst>
      <p:ext uri="{BB962C8B-B14F-4D97-AF65-F5344CB8AC3E}">
        <p14:creationId xmlns:p14="http://schemas.microsoft.com/office/powerpoint/2010/main" val="1743661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807" y="5037442"/>
            <a:ext cx="10396882" cy="1151965"/>
          </a:xfrm>
        </p:spPr>
        <p:txBody>
          <a:bodyPr>
            <a:noAutofit/>
          </a:bodyPr>
          <a:lstStyle/>
          <a:p>
            <a:r>
              <a:rPr lang="en-US" sz="4000" dirty="0"/>
              <a:t>How does this relate to this presentation? Or . . . Why should I stay awake for this 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061" y="2709499"/>
            <a:ext cx="4481628" cy="576262"/>
          </a:xfrm>
        </p:spPr>
        <p:txBody>
          <a:bodyPr/>
          <a:lstStyle/>
          <a:p>
            <a:r>
              <a:rPr lang="en-US" sz="2800" b="1" dirty="0"/>
              <a:t>Using available technology </a:t>
            </a:r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5"/>
          </p:nvPr>
        </p:nvPicPr>
        <p:blipFill>
          <a:blip r:embed="rId2"/>
          <a:srcRect t="19049" b="19049"/>
          <a:stretch>
            <a:fillRect/>
          </a:stretch>
        </p:blipFill>
        <p:spPr>
          <a:xfrm>
            <a:off x="623324" y="468478"/>
            <a:ext cx="4121920" cy="1913599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18"/>
          </p:nvPr>
        </p:nvSpPr>
        <p:spPr>
          <a:xfrm>
            <a:off x="416376" y="3389868"/>
            <a:ext cx="4403172" cy="985299"/>
          </a:xfrm>
        </p:spPr>
        <p:txBody>
          <a:bodyPr>
            <a:noAutofit/>
          </a:bodyPr>
          <a:lstStyle/>
          <a:p>
            <a:r>
              <a:rPr lang="en-US" sz="2000" b="1" dirty="0"/>
              <a:t>Increase student accountability and engagement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6547507" y="2998261"/>
            <a:ext cx="5506569" cy="416425"/>
          </a:xfrm>
        </p:spPr>
        <p:txBody>
          <a:bodyPr/>
          <a:lstStyle/>
          <a:p>
            <a:r>
              <a:rPr lang="en-US" sz="2800" b="1" dirty="0"/>
              <a:t>Creating electronic work spaces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9"/>
          </p:nvPr>
        </p:nvSpPr>
        <p:spPr>
          <a:xfrm>
            <a:off x="6932654" y="3546025"/>
            <a:ext cx="4767501" cy="985300"/>
          </a:xfrm>
        </p:spPr>
        <p:txBody>
          <a:bodyPr>
            <a:noAutofit/>
          </a:bodyPr>
          <a:lstStyle/>
          <a:p>
            <a:r>
              <a:rPr lang="en-US" sz="2000" b="1" dirty="0"/>
              <a:t>Using internet resources to create advanced learning stations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0620" y="526000"/>
            <a:ext cx="1491362" cy="17018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8802" y="434458"/>
            <a:ext cx="1550889" cy="249719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5648" y="546823"/>
            <a:ext cx="1753925" cy="175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754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1501" y="1"/>
            <a:ext cx="11088619" cy="1690688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USING E-MAIL PHOTOS TO DOCUMENT COMPETENCIES</a:t>
            </a:r>
          </a:p>
        </p:txBody>
      </p:sp>
      <p:pic>
        <p:nvPicPr>
          <p:cNvPr id="1026" name="Picture 2" descr="Displaying Copy of 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9068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" y="1710213"/>
            <a:ext cx="4178308" cy="45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27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6618" y="3922183"/>
            <a:ext cx="6121977" cy="2757489"/>
          </a:xfrm>
          <a:solidFill>
            <a:srgbClr val="00B0F0"/>
          </a:solidFill>
        </p:spPr>
        <p:txBody>
          <a:bodyPr/>
          <a:lstStyle/>
          <a:p>
            <a:r>
              <a:rPr lang="en-US" dirty="0"/>
              <a:t>			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1999" cy="144655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</a:rPr>
              <a:t>HAVING STUDENTS USE VIDEOS TO PROVE AND DOCUMENT UNDERSTANDING.</a:t>
            </a:r>
          </a:p>
        </p:txBody>
      </p:sp>
      <p:pic>
        <p:nvPicPr>
          <p:cNvPr id="2050" name="Picture 2" descr="http://www.indiewire.com/wp-content/uploads/2015/01/oscars-new-rules.jpeg-1280x960.jpg?w=6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3" y="1945314"/>
            <a:ext cx="6477000" cy="4552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22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2342360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en-US" sz="4900" dirty="0">
                <a:solidFill>
                  <a:srgbClr val="002060"/>
                </a:solidFill>
                <a:latin typeface="+mn-lt"/>
              </a:rPr>
              <a:t/>
            </a:r>
            <a:br>
              <a:rPr lang="en-US" sz="4900" dirty="0">
                <a:solidFill>
                  <a:srgbClr val="002060"/>
                </a:solidFill>
                <a:latin typeface="+mn-lt"/>
              </a:rPr>
            </a:br>
            <a:r>
              <a:rPr lang="en-US" sz="4900" dirty="0">
                <a:solidFill>
                  <a:srgbClr val="002060"/>
                </a:solidFill>
                <a:latin typeface="+mn-lt"/>
              </a:rPr>
              <a:t>HAVING STUDENTS USE VIDEOS TO PROVE AND DOCUMENT UNDERSTANDING</a:t>
            </a:r>
            <a:r>
              <a:rPr lang="en-US" dirty="0">
                <a:solidFill>
                  <a:srgbClr val="002060"/>
                </a:solidFill>
              </a:rPr>
              <a:t>.</a:t>
            </a:r>
            <a:br>
              <a:rPr lang="en-US" dirty="0">
                <a:solidFill>
                  <a:srgbClr val="002060"/>
                </a:solidFill>
              </a:rPr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flipV="1">
            <a:off x="6386945" y="4761222"/>
            <a:ext cx="5569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	</a:t>
            </a:r>
          </a:p>
        </p:txBody>
      </p:sp>
      <p:sp>
        <p:nvSpPr>
          <p:cNvPr id="6" name="Rectangle 5"/>
          <p:cNvSpPr/>
          <p:nvPr/>
        </p:nvSpPr>
        <p:spPr>
          <a:xfrm>
            <a:off x="5542002" y="324433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	</a:t>
            </a:r>
          </a:p>
        </p:txBody>
      </p:sp>
      <p:sp>
        <p:nvSpPr>
          <p:cNvPr id="7" name="Rectangle 6"/>
          <p:cNvSpPr/>
          <p:nvPr/>
        </p:nvSpPr>
        <p:spPr>
          <a:xfrm>
            <a:off x="6012873" y="3865418"/>
            <a:ext cx="6026727" cy="279861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WIN AN OSCAR</a:t>
            </a:r>
          </a:p>
        </p:txBody>
      </p:sp>
      <p:pic>
        <p:nvPicPr>
          <p:cNvPr id="3" name="Picture 2" descr="http://www.indiewire.com/wp-content/uploads/2015/01/oscars-new-rules.jpeg-1280x960.jpg?w=6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3" y="1945314"/>
            <a:ext cx="6477000" cy="4552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42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6823 (1)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9470" y="0"/>
            <a:ext cx="100865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300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1349" y="4613642"/>
            <a:ext cx="10045063" cy="16002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800000"/>
                </a:solidFill>
              </a:rPr>
              <a:t>The average cell phone today has the same technology as the average laptop computer of five years ago</a:t>
            </a:r>
          </a:p>
        </p:txBody>
      </p:sp>
      <p:sp>
        <p:nvSpPr>
          <p:cNvPr id="3" name="AutoShape 2" descr="Displaying 20170123_093050.jpg"/>
          <p:cNvSpPr>
            <a:spLocks noChangeAspect="1" noChangeArrowheads="1"/>
          </p:cNvSpPr>
          <p:nvPr/>
        </p:nvSpPr>
        <p:spPr bwMode="auto">
          <a:xfrm>
            <a:off x="1469220" y="264389"/>
            <a:ext cx="2780808" cy="27808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635" y="548610"/>
            <a:ext cx="5100602" cy="4644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041" y="624920"/>
            <a:ext cx="4395063" cy="4403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580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On the web . . . Recap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8188" y="884903"/>
            <a:ext cx="1136705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800000"/>
                </a:solidFill>
                <a:latin typeface="American Typewriter"/>
                <a:cs typeface="American Typewriter"/>
              </a:rPr>
              <a:t>Formative Assessments . . . Check for understanding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6551" y="1832270"/>
            <a:ext cx="490282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hlinkClick r:id="rId2"/>
              </a:rPr>
              <a:t>https://letsrecap.com/</a:t>
            </a:r>
            <a:endParaRPr lang="en-US" sz="3600" b="1" dirty="0"/>
          </a:p>
          <a:p>
            <a:endParaRPr lang="en-US" sz="2800" b="1" dirty="0"/>
          </a:p>
          <a:p>
            <a:pPr marL="514350" indent="-514350">
              <a:buAutoNum type="arabicPeriod"/>
            </a:pPr>
            <a:r>
              <a:rPr lang="en-US" sz="2800" b="1" dirty="0"/>
              <a:t>Interactive </a:t>
            </a:r>
          </a:p>
          <a:p>
            <a:pPr marL="514350" indent="-514350">
              <a:buAutoNum type="arabicPeriod"/>
            </a:pPr>
            <a:r>
              <a:rPr lang="en-US" sz="2800" b="1" dirty="0">
                <a:solidFill>
                  <a:srgbClr val="0000FF"/>
                </a:solidFill>
              </a:rPr>
              <a:t>Timely</a:t>
            </a:r>
          </a:p>
          <a:p>
            <a:pPr marL="514350" indent="-514350">
              <a:buAutoNum type="arabicPeriod"/>
            </a:pPr>
            <a:r>
              <a:rPr lang="en-US" sz="2800" b="1" dirty="0">
                <a:solidFill>
                  <a:srgbClr val="760081"/>
                </a:solidFill>
              </a:rPr>
              <a:t>Meets the needs of Gen Z learners</a:t>
            </a:r>
          </a:p>
          <a:p>
            <a:pPr marL="514350" indent="-514350">
              <a:buAutoNum type="arabicPeriod"/>
            </a:pP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Increases accountability</a:t>
            </a:r>
          </a:p>
          <a:p>
            <a:endParaRPr lang="en-US" sz="2800" b="1" dirty="0"/>
          </a:p>
        </p:txBody>
      </p:sp>
      <p:pic>
        <p:nvPicPr>
          <p:cNvPr id="7" name="Picture 6" descr="Screen Shot 2017-02-04 at 6.17.29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0" t="10288" r="8905"/>
          <a:stretch/>
        </p:blipFill>
        <p:spPr>
          <a:xfrm>
            <a:off x="6183179" y="1436666"/>
            <a:ext cx="5714756" cy="398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97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On the web . . . </a:t>
            </a:r>
            <a:r>
              <a:rPr lang="en-US" dirty="0" err="1"/>
              <a:t>Goformative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8188" y="884903"/>
            <a:ext cx="1136705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800000"/>
                </a:solidFill>
                <a:latin typeface="American Typewriter"/>
                <a:cs typeface="American Typewriter"/>
              </a:rPr>
              <a:t>Formative Assessments . . . Check for understanding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6550" y="1832270"/>
            <a:ext cx="541288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hlinkClick r:id="rId2"/>
              </a:rPr>
              <a:t>https://goformative.com/login</a:t>
            </a:r>
            <a:endParaRPr lang="en-US" sz="3200" b="1" dirty="0"/>
          </a:p>
          <a:p>
            <a:endParaRPr lang="en-US" sz="2800" b="1" dirty="0"/>
          </a:p>
          <a:p>
            <a:pPr marL="514350" indent="-514350">
              <a:buAutoNum type="arabicPeriod"/>
            </a:pPr>
            <a:r>
              <a:rPr lang="en-US" sz="2800" b="1" dirty="0">
                <a:solidFill>
                  <a:srgbClr val="E34B0D"/>
                </a:solidFill>
              </a:rPr>
              <a:t>Interactive </a:t>
            </a:r>
          </a:p>
          <a:p>
            <a:pPr marL="514350" indent="-514350">
              <a:buAutoNum type="arabicPeriod"/>
            </a:pPr>
            <a:r>
              <a:rPr lang="en-US" sz="2800" b="1" dirty="0"/>
              <a:t>Timely</a:t>
            </a:r>
          </a:p>
          <a:p>
            <a:pPr marL="514350" indent="-514350">
              <a:buAutoNum type="arabicPeriod"/>
            </a:pPr>
            <a:r>
              <a:rPr lang="en-US" sz="2800" b="1" dirty="0">
                <a:solidFill>
                  <a:srgbClr val="FF0000"/>
                </a:solidFill>
              </a:rPr>
              <a:t>Meets the needs of Gen Z learners</a:t>
            </a:r>
          </a:p>
          <a:p>
            <a:pPr marL="514350" indent="-514350">
              <a:buAutoNum type="arabicPeriod"/>
            </a:pPr>
            <a:r>
              <a:rPr lang="en-US" sz="2800" b="1" dirty="0">
                <a:solidFill>
                  <a:srgbClr val="0000FF"/>
                </a:solidFill>
              </a:rPr>
              <a:t>Increases accountability</a:t>
            </a:r>
          </a:p>
          <a:p>
            <a:endParaRPr lang="en-US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5" t="10214" r="-1"/>
          <a:stretch/>
        </p:blipFill>
        <p:spPr>
          <a:xfrm>
            <a:off x="5321200" y="1508559"/>
            <a:ext cx="6691238" cy="370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181591"/>
      </p:ext>
    </p:extLst>
  </p:cSld>
  <p:clrMapOvr>
    <a:masterClrMapping/>
  </p:clrMapOvr>
  <p:transition spd="slow">
    <p:strips dir="l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On the web . . . </a:t>
            </a:r>
            <a:r>
              <a:rPr lang="en-US" dirty="0" err="1"/>
              <a:t>Kahoot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05196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800000"/>
                </a:solidFill>
                <a:latin typeface="American Typewriter"/>
                <a:cs typeface="American Typewriter"/>
              </a:rPr>
              <a:t>Formative Assessments . . . Check for understanding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3298" y="1664442"/>
            <a:ext cx="49028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34B0D"/>
                </a:solidFill>
                <a:hlinkClick r:id="rId2"/>
              </a:rPr>
              <a:t>https://kahoot.it/#/</a:t>
            </a:r>
            <a:endParaRPr lang="en-US" sz="2800" b="1" dirty="0">
              <a:solidFill>
                <a:srgbClr val="E34B0D"/>
              </a:solidFill>
            </a:endParaRPr>
          </a:p>
          <a:p>
            <a:endParaRPr lang="en-US" sz="2800" b="1" dirty="0">
              <a:solidFill>
                <a:srgbClr val="E34B0D"/>
              </a:solidFill>
            </a:endParaRPr>
          </a:p>
          <a:p>
            <a:pPr marL="514350" indent="-514350">
              <a:buAutoNum type="arabicPeriod"/>
            </a:pPr>
            <a:r>
              <a:rPr lang="en-US" sz="2800" b="1" dirty="0">
                <a:solidFill>
                  <a:srgbClr val="E34B0D"/>
                </a:solidFill>
              </a:rPr>
              <a:t>Interactive ~ Game format</a:t>
            </a:r>
          </a:p>
          <a:p>
            <a:pPr marL="514350" indent="-514350">
              <a:buAutoNum type="arabicPeriod"/>
            </a:pPr>
            <a:r>
              <a:rPr lang="en-US" sz="2800" b="1" dirty="0"/>
              <a:t>Individual or Group</a:t>
            </a:r>
          </a:p>
          <a:p>
            <a:pPr marL="514350" indent="-514350">
              <a:buAutoNum type="arabicPeriod"/>
            </a:pPr>
            <a:r>
              <a:rPr lang="en-US" sz="2800" b="1" dirty="0">
                <a:solidFill>
                  <a:srgbClr val="008000"/>
                </a:solidFill>
              </a:rPr>
              <a:t>Meets the needs of Gen Z learners</a:t>
            </a:r>
          </a:p>
          <a:p>
            <a:pPr marL="514350" indent="-514350">
              <a:buAutoNum type="arabicPeriod"/>
            </a:pPr>
            <a:r>
              <a:rPr lang="en-US" sz="2800" b="1" dirty="0">
                <a:solidFill>
                  <a:srgbClr val="E01AE5"/>
                </a:solidFill>
              </a:rPr>
              <a:t>Increases accountability</a:t>
            </a:r>
          </a:p>
          <a:p>
            <a:endParaRPr lang="en-US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" t="10505"/>
          <a:stretch/>
        </p:blipFill>
        <p:spPr>
          <a:xfrm>
            <a:off x="5389629" y="1582414"/>
            <a:ext cx="6633218" cy="370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613743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On the web . . . </a:t>
            </a:r>
            <a:r>
              <a:rPr lang="en-US" dirty="0" err="1"/>
              <a:t>Quizizz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446994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800000"/>
                </a:solidFill>
                <a:latin typeface="American Typewriter"/>
                <a:cs typeface="American Typewriter"/>
              </a:rPr>
              <a:t>Formative Assessments . . . Check for understanding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0046" y="1530363"/>
            <a:ext cx="49028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hlinkClick r:id="rId2"/>
              </a:rPr>
              <a:t>https://quizizz.com/</a:t>
            </a:r>
            <a:endParaRPr lang="en-US" sz="2800" b="1" dirty="0"/>
          </a:p>
          <a:p>
            <a:endParaRPr lang="en-US" sz="2800" b="1" dirty="0"/>
          </a:p>
          <a:p>
            <a:pPr marL="514350" indent="-514350">
              <a:buAutoNum type="arabicPeriod"/>
            </a:pPr>
            <a:r>
              <a:rPr lang="en-US" sz="2800" b="1" dirty="0"/>
              <a:t>Interactive ~ Game format</a:t>
            </a:r>
          </a:p>
          <a:p>
            <a:pPr marL="514350" indent="-514350">
              <a:buAutoNum type="arabicPeriod"/>
            </a:pPr>
            <a:r>
              <a:rPr lang="en-US" sz="2800" b="1" dirty="0">
                <a:solidFill>
                  <a:srgbClr val="0000FF"/>
                </a:solidFill>
              </a:rPr>
              <a:t>Individual or Group</a:t>
            </a:r>
          </a:p>
          <a:p>
            <a:pPr marL="514350" indent="-514350">
              <a:buAutoNum type="arabicPeriod"/>
            </a:pPr>
            <a:r>
              <a:rPr lang="en-US" sz="2800" b="1" dirty="0">
                <a:solidFill>
                  <a:srgbClr val="800080"/>
                </a:solidFill>
              </a:rPr>
              <a:t>Meets the needs of Gen Z learners</a:t>
            </a:r>
          </a:p>
          <a:p>
            <a:pPr marL="514350" indent="-514350">
              <a:buAutoNum type="arabicPeriod"/>
            </a:pPr>
            <a:r>
              <a:rPr lang="en-US" sz="2800" b="1" dirty="0">
                <a:solidFill>
                  <a:srgbClr val="E34B0D"/>
                </a:solidFill>
              </a:rPr>
              <a:t>Increases accountability</a:t>
            </a:r>
          </a:p>
          <a:p>
            <a:endParaRPr lang="en-US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8" t="10682"/>
          <a:stretch/>
        </p:blipFill>
        <p:spPr>
          <a:xfrm>
            <a:off x="5351064" y="1530363"/>
            <a:ext cx="6286735" cy="364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975440"/>
      </p:ext>
    </p:extLst>
  </p:cSld>
  <p:clrMapOvr>
    <a:masterClrMapping/>
  </p:clrMapOvr>
  <p:transition spd="slow">
    <p:strips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77298"/>
            <a:ext cx="12191999" cy="3780359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rgbClr val="800000"/>
                </a:solidFill>
              </a:rPr>
              <a:t>THIS ISN’T YOUR GRANDPARENTS’ </a:t>
            </a:r>
            <a:br>
              <a:rPr lang="en-US" sz="6600" dirty="0">
                <a:solidFill>
                  <a:srgbClr val="800000"/>
                </a:solidFill>
              </a:rPr>
            </a:br>
            <a:r>
              <a:rPr lang="en-US" sz="6600" dirty="0">
                <a:solidFill>
                  <a:srgbClr val="800000"/>
                </a:solidFill>
              </a:rPr>
              <a:t>CAREER AND TECHNICAL EDUCATION</a:t>
            </a:r>
          </a:p>
        </p:txBody>
      </p:sp>
    </p:spTree>
    <p:extLst>
      <p:ext uri="{BB962C8B-B14F-4D97-AF65-F5344CB8AC3E}">
        <p14:creationId xmlns:p14="http://schemas.microsoft.com/office/powerpoint/2010/main" val="184907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On the web . . . </a:t>
            </a:r>
            <a:r>
              <a:rPr lang="en-US" dirty="0" err="1"/>
              <a:t>Socrative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89092"/>
            <a:ext cx="12072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800000"/>
                </a:solidFill>
                <a:latin typeface="American Typewriter"/>
                <a:cs typeface="American Typewriter"/>
              </a:rPr>
              <a:t>Formative Assessments . . .Summative Assessments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7370" y="1603236"/>
            <a:ext cx="49028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hlinkClick r:id="rId2"/>
              </a:rPr>
              <a:t>https://www.socrative.com/</a:t>
            </a:r>
            <a:endParaRPr lang="en-US" sz="2800" b="1" dirty="0"/>
          </a:p>
          <a:p>
            <a:endParaRPr lang="en-US" sz="2800" b="1" dirty="0"/>
          </a:p>
          <a:p>
            <a:pPr marL="514350" indent="-514350">
              <a:buAutoNum type="arabicPeriod"/>
            </a:pPr>
            <a:r>
              <a:rPr lang="en-US" sz="2800" b="1" dirty="0">
                <a:solidFill>
                  <a:srgbClr val="008000"/>
                </a:solidFill>
              </a:rPr>
              <a:t>Similar to standardized online exams</a:t>
            </a:r>
          </a:p>
          <a:p>
            <a:pPr marL="514350" indent="-514350">
              <a:buAutoNum type="arabicPeriod"/>
            </a:pPr>
            <a:r>
              <a:rPr lang="en-US" sz="2800" b="1" dirty="0"/>
              <a:t>Individual </a:t>
            </a:r>
          </a:p>
          <a:p>
            <a:pPr marL="514350" indent="-514350">
              <a:buAutoNum type="arabicPeriod"/>
            </a:pPr>
            <a:r>
              <a:rPr lang="en-US" sz="2800" b="1" dirty="0">
                <a:solidFill>
                  <a:srgbClr val="760081"/>
                </a:solidFill>
              </a:rPr>
              <a:t>Test stops when screen is interrupted</a:t>
            </a:r>
          </a:p>
          <a:p>
            <a:pPr marL="514350" indent="-514350">
              <a:buAutoNum type="arabicPeriod"/>
            </a:pPr>
            <a:r>
              <a:rPr lang="en-US" sz="2800" b="1" dirty="0">
                <a:solidFill>
                  <a:srgbClr val="0000FF"/>
                </a:solidFill>
              </a:rPr>
              <a:t>Increases accountability</a:t>
            </a:r>
          </a:p>
          <a:p>
            <a:endParaRPr lang="en-US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8" t="10120"/>
          <a:stretch/>
        </p:blipFill>
        <p:spPr>
          <a:xfrm>
            <a:off x="5202681" y="1509540"/>
            <a:ext cx="6661398" cy="368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324788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903452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On the web . . . making your life easier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9007" y="562174"/>
            <a:ext cx="1136705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800000"/>
                </a:solidFill>
                <a:latin typeface="American Typewriter"/>
                <a:cs typeface="American Typewriter"/>
              </a:rPr>
              <a:t>Organization  . . .  Continual Connection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9007" y="1279025"/>
            <a:ext cx="459478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hlinkClick r:id="rId2"/>
              </a:rPr>
              <a:t>https://classroom.google.com/u/2/c/Mzg4NjQyMjU5Nlpa</a:t>
            </a:r>
            <a:endParaRPr lang="en-US" sz="2800" b="1" dirty="0"/>
          </a:p>
          <a:p>
            <a:endParaRPr lang="en-US" sz="2800" b="1" dirty="0"/>
          </a:p>
          <a:p>
            <a:pPr marL="514350" indent="-514350">
              <a:buAutoNum type="arabicPeriod"/>
            </a:pPr>
            <a:r>
              <a:rPr lang="en-US" sz="2400" b="1" dirty="0"/>
              <a:t>Upload documents, videos, etc., for specific tasks</a:t>
            </a:r>
          </a:p>
          <a:p>
            <a:pPr marL="514350" indent="-514350">
              <a:buAutoNum type="arabicPeriod"/>
            </a:pPr>
            <a:r>
              <a:rPr lang="en-US" sz="2400" b="1" dirty="0">
                <a:solidFill>
                  <a:srgbClr val="800000"/>
                </a:solidFill>
              </a:rPr>
              <a:t>Due date auto reminder </a:t>
            </a:r>
          </a:p>
          <a:p>
            <a:pPr marL="514350" indent="-514350">
              <a:buAutoNum type="arabicPeriod"/>
            </a:pPr>
            <a:r>
              <a:rPr lang="en-US" sz="2400" b="1" dirty="0">
                <a:solidFill>
                  <a:srgbClr val="0000FF"/>
                </a:solidFill>
              </a:rPr>
              <a:t>Student work can be scored and returned with comments</a:t>
            </a:r>
          </a:p>
          <a:p>
            <a:pPr marL="514350" indent="-514350">
              <a:buAutoNum type="arabicPeriod"/>
            </a:pPr>
            <a:r>
              <a:rPr lang="en-US" sz="2400" b="1" dirty="0">
                <a:solidFill>
                  <a:srgbClr val="008000"/>
                </a:solidFill>
              </a:rPr>
              <a:t>Can include parent/guardian</a:t>
            </a:r>
          </a:p>
          <a:p>
            <a:endParaRPr lang="en-US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9" t="10452" r="1"/>
          <a:stretch/>
        </p:blipFill>
        <p:spPr>
          <a:xfrm>
            <a:off x="5100602" y="1395024"/>
            <a:ext cx="6953473" cy="379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63613"/>
      </p:ext>
    </p:extLst>
  </p:cSld>
  <p:clrMapOvr>
    <a:masterClrMapping/>
  </p:clrMapOvr>
  <p:transition spd="slow"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73837" y="958107"/>
            <a:ext cx="11966553" cy="3134998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TECHNOLOGY TO IMPROVE STUDENT LEARNING and RETENTION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8575" y="5439939"/>
            <a:ext cx="10498810" cy="966730"/>
          </a:xfrm>
        </p:spPr>
        <p:txBody>
          <a:bodyPr>
            <a:normAutofit/>
          </a:bodyPr>
          <a:lstStyle/>
          <a:p>
            <a:pPr algn="r"/>
            <a:r>
              <a:rPr lang="en-US" sz="3200" dirty="0">
                <a:solidFill>
                  <a:srgbClr val="C00000"/>
                </a:solidFill>
              </a:rPr>
              <a:t>. . . making your job easier and more productive</a:t>
            </a:r>
          </a:p>
        </p:txBody>
      </p:sp>
    </p:spTree>
    <p:extLst>
      <p:ext uri="{BB962C8B-B14F-4D97-AF65-F5344CB8AC3E}">
        <p14:creationId xmlns:p14="http://schemas.microsoft.com/office/powerpoint/2010/main" val="144589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396566"/>
            <a:ext cx="6162261" cy="2946968"/>
            <a:chOff x="-269906" y="2047346"/>
            <a:chExt cx="7938207" cy="2485661"/>
          </a:xfrm>
        </p:grpSpPr>
        <p:sp>
          <p:nvSpPr>
            <p:cNvPr id="4" name="TextBox 3"/>
            <p:cNvSpPr txBox="1"/>
            <p:nvPr/>
          </p:nvSpPr>
          <p:spPr>
            <a:xfrm>
              <a:off x="-269906" y="2047346"/>
              <a:ext cx="7938207" cy="1479711"/>
            </a:xfrm>
            <a:prstGeom prst="rect">
              <a:avLst/>
            </a:prstGeom>
            <a:solidFill>
              <a:schemeClr val="bg2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800000"/>
                  </a:solidFill>
                  <a:latin typeface="American Typewriter"/>
                  <a:cs typeface="American Typewriter"/>
                </a:rPr>
                <a:t>Ken Gandy</a:t>
              </a:r>
            </a:p>
            <a:p>
              <a:pPr algn="ctr"/>
              <a:r>
                <a:rPr lang="en-US" sz="2400" b="1" dirty="0">
                  <a:solidFill>
                    <a:srgbClr val="800000"/>
                  </a:solidFill>
                  <a:latin typeface="American Typewriter"/>
                  <a:cs typeface="American Typewriter"/>
                </a:rPr>
                <a:t>Olathe Advanced Technical Center</a:t>
              </a:r>
            </a:p>
            <a:p>
              <a:pPr algn="ctr"/>
              <a:r>
                <a:rPr lang="en-US" sz="2800" b="1" dirty="0">
                  <a:latin typeface="American Typewriter"/>
                  <a:cs typeface="American Typewriter"/>
                  <a:hlinkClick r:id="rId2"/>
                </a:rPr>
                <a:t>kgandyoatc@olatheschools.org</a:t>
              </a:r>
              <a:endParaRPr lang="en-US" sz="2800" b="1" dirty="0">
                <a:latin typeface="American Typewriter"/>
                <a:cs typeface="American Typewriter"/>
              </a:endParaRPr>
            </a:p>
            <a:p>
              <a:pPr algn="ctr"/>
              <a:endParaRPr lang="en-US" sz="2800" b="1" dirty="0">
                <a:latin typeface="American Typewriter"/>
                <a:cs typeface="American Typewriter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41401" y="3362426"/>
              <a:ext cx="7909702" cy="117058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9" name="Group 8"/>
          <p:cNvGrpSpPr/>
          <p:nvPr/>
        </p:nvGrpSpPr>
        <p:grpSpPr>
          <a:xfrm>
            <a:off x="5592445" y="3487558"/>
            <a:ext cx="6599555" cy="2575386"/>
            <a:chOff x="5034942" y="3518789"/>
            <a:chExt cx="7151252" cy="2575386"/>
          </a:xfrm>
        </p:grpSpPr>
        <p:sp>
          <p:nvSpPr>
            <p:cNvPr id="7" name="TextBox 6"/>
            <p:cNvSpPr txBox="1"/>
            <p:nvPr/>
          </p:nvSpPr>
          <p:spPr>
            <a:xfrm>
              <a:off x="5034942" y="3518789"/>
              <a:ext cx="7151252" cy="1815882"/>
            </a:xfrm>
            <a:prstGeom prst="rect">
              <a:avLst/>
            </a:prstGeom>
            <a:solidFill>
              <a:srgbClr val="DEDEE0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American Typewriter"/>
                  <a:cs typeface="American Typewriter"/>
                </a:rPr>
                <a:t>Connie Gandy</a:t>
              </a:r>
            </a:p>
            <a:p>
              <a:pPr algn="ctr"/>
              <a:r>
                <a:rPr lang="en-US" sz="2800" b="1" dirty="0">
                  <a:latin typeface="American Typewriter"/>
                  <a:cs typeface="American Typewriter"/>
                </a:rPr>
                <a:t>Shawnee Mission School District</a:t>
              </a:r>
            </a:p>
            <a:p>
              <a:pPr algn="ctr"/>
              <a:r>
                <a:rPr lang="en-US" sz="2800" b="1" dirty="0">
                  <a:latin typeface="American Typewriter"/>
                  <a:cs typeface="American Typewriter"/>
                  <a:hlinkClick r:id="rId4"/>
                </a:rPr>
                <a:t>conniegandy@smsd.org</a:t>
              </a:r>
              <a:endParaRPr lang="en-US" sz="2800" b="1" dirty="0">
                <a:latin typeface="American Typewriter"/>
                <a:cs typeface="American Typewriter"/>
              </a:endParaRPr>
            </a:p>
            <a:p>
              <a:pPr algn="ctr"/>
              <a:endParaRPr lang="en-US" sz="2800" b="1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1814" y="5398554"/>
              <a:ext cx="6914380" cy="6956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7537066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7" y="3549673"/>
            <a:ext cx="4286250" cy="33083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186" y="3795436"/>
            <a:ext cx="4335609" cy="2714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3958">
            <a:off x="8643023" y="2708910"/>
            <a:ext cx="3130498" cy="3998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9748">
            <a:off x="255227" y="487716"/>
            <a:ext cx="4700329" cy="32320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353" y="853671"/>
            <a:ext cx="3938043" cy="3032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6190">
            <a:off x="8047192" y="427536"/>
            <a:ext cx="4020105" cy="29826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1759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79215">
            <a:off x="156133" y="396953"/>
            <a:ext cx="4950836" cy="3247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16" y="3768647"/>
            <a:ext cx="6328435" cy="29566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4"/>
          <a:srcRect t="20970" b="20970"/>
          <a:stretch>
            <a:fillRect/>
          </a:stretch>
        </p:blipFill>
        <p:spPr>
          <a:xfrm rot="685295">
            <a:off x="5502020" y="3125940"/>
            <a:ext cx="6444382" cy="3124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8380" y="93696"/>
            <a:ext cx="6766105" cy="2928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3685" y="1936376"/>
            <a:ext cx="1198120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8000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merican Typewriter"/>
                <a:cs typeface="American Typewriter"/>
              </a:rPr>
              <a:t>It’s YOUR </a:t>
            </a:r>
          </a:p>
          <a:p>
            <a:pPr algn="ctr"/>
            <a:r>
              <a:rPr lang="en-US" sz="5400" b="1" dirty="0">
                <a:solidFill>
                  <a:srgbClr val="8000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merican Typewriter"/>
                <a:cs typeface="American Typewriter"/>
              </a:rPr>
              <a:t>Career and Technical Education</a:t>
            </a:r>
          </a:p>
        </p:txBody>
      </p:sp>
    </p:spTree>
    <p:extLst>
      <p:ext uri="{BB962C8B-B14F-4D97-AF65-F5344CB8AC3E}">
        <p14:creationId xmlns:p14="http://schemas.microsoft.com/office/powerpoint/2010/main" val="303845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16000" y="10583"/>
            <a:ext cx="10869083" cy="1217083"/>
          </a:xfrm>
        </p:spPr>
        <p:txBody>
          <a:bodyPr>
            <a:normAutofit/>
          </a:bodyPr>
          <a:lstStyle/>
          <a:p>
            <a:r>
              <a:rPr lang="en-US" dirty="0"/>
              <a:t>today’s </a:t>
            </a:r>
            <a:r>
              <a:rPr lang="en-US" dirty="0" err="1"/>
              <a:t>cte</a:t>
            </a:r>
            <a:r>
              <a:rPr lang="en-US" dirty="0"/>
              <a:t> instructors are . . 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6087"/>
            <a:ext cx="4349750" cy="44186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0717" y="2149146"/>
            <a:ext cx="3886200" cy="391510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7364630" y="2056870"/>
            <a:ext cx="4666456" cy="3478255"/>
            <a:chOff x="7438713" y="1866370"/>
            <a:chExt cx="4666456" cy="347825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184505">
              <a:off x="7438713" y="1866370"/>
              <a:ext cx="4666456" cy="3478255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 rot="21189472">
              <a:off x="8491622" y="3013790"/>
              <a:ext cx="2842657" cy="1826837"/>
              <a:chOff x="8875792" y="2193151"/>
              <a:chExt cx="3231541" cy="3478318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75792" y="2193151"/>
                <a:ext cx="3231541" cy="281276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8889999" y="4963583"/>
                <a:ext cx="3217334" cy="70788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latin typeface="+mj-lt"/>
                  </a:rPr>
                  <a:t>1982 - 2002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7397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The Baby Boomers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6582910"/>
              </p:ext>
            </p:extLst>
          </p:nvPr>
        </p:nvGraphicFramePr>
        <p:xfrm>
          <a:off x="520471" y="480113"/>
          <a:ext cx="11301018" cy="4506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1073395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58333" y="4572000"/>
            <a:ext cx="9984317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Generation X – </a:t>
            </a:r>
            <a:r>
              <a:rPr lang="en-US" sz="4900" dirty="0"/>
              <a:t>parents of the </a:t>
            </a:r>
            <a:r>
              <a:rPr lang="en-US" sz="4900" dirty="0" err="1"/>
              <a:t>millennials</a:t>
            </a:r>
            <a:endParaRPr lang="en-US" sz="4900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3306521"/>
              </p:ext>
            </p:extLst>
          </p:nvPr>
        </p:nvGraphicFramePr>
        <p:xfrm>
          <a:off x="423333" y="391583"/>
          <a:ext cx="11239500" cy="4974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709583" y="3598333"/>
            <a:ext cx="575733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glow rad="50800">
                    <a:srgbClr val="800080">
                      <a:alpha val="75000"/>
                    </a:srgbClr>
                  </a:glow>
                </a:effectLst>
              </a:rPr>
              <a:t>Influenced by: Watergate, energy crisis, dual income families, Y2K, downsizing, end of cold war, increased divorce rate </a:t>
            </a:r>
          </a:p>
        </p:txBody>
      </p:sp>
    </p:spTree>
    <p:extLst>
      <p:ext uri="{BB962C8B-B14F-4D97-AF65-F5344CB8AC3E}">
        <p14:creationId xmlns:p14="http://schemas.microsoft.com/office/powerpoint/2010/main" val="1059103671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7288" y="4572000"/>
            <a:ext cx="9042400" cy="1600200"/>
          </a:xfrm>
        </p:spPr>
        <p:txBody>
          <a:bodyPr/>
          <a:lstStyle/>
          <a:p>
            <a:r>
              <a:rPr lang="en-US" dirty="0"/>
              <a:t>Generation Y – the </a:t>
            </a:r>
            <a:r>
              <a:rPr lang="en-US" dirty="0" err="1"/>
              <a:t>millennials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8324524"/>
              </p:ext>
            </p:extLst>
          </p:nvPr>
        </p:nvGraphicFramePr>
        <p:xfrm>
          <a:off x="749477" y="1358440"/>
          <a:ext cx="10541144" cy="3607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7464853"/>
      </p:ext>
    </p:extLst>
  </p:cSld>
  <p:clrMapOvr>
    <a:masterClrMapping/>
  </p:clrMapOvr>
  <p:transition spd="slow">
    <p:wipe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35667" y="4963582"/>
            <a:ext cx="9042400" cy="121920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800000"/>
                </a:solidFill>
              </a:rPr>
              <a:t>You meet them EVERY DAY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39085866"/>
              </p:ext>
            </p:extLst>
          </p:nvPr>
        </p:nvGraphicFramePr>
        <p:xfrm>
          <a:off x="402167" y="1100667"/>
          <a:ext cx="4921250" cy="3672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677394496"/>
              </p:ext>
            </p:extLst>
          </p:nvPr>
        </p:nvGraphicFramePr>
        <p:xfrm>
          <a:off x="6074833" y="1111250"/>
          <a:ext cx="5820833" cy="3661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821083" y="2656417"/>
            <a:ext cx="1661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Britannic Bold"/>
                <a:cs typeface="Britannic Bold"/>
              </a:rPr>
              <a:t>GEN Z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60083" y="2667000"/>
            <a:ext cx="127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Britannic Bold"/>
                <a:cs typeface="Britannic Bold"/>
              </a:rPr>
              <a:t>GEN Y</a:t>
            </a:r>
          </a:p>
        </p:txBody>
      </p:sp>
    </p:spTree>
    <p:extLst>
      <p:ext uri="{BB962C8B-B14F-4D97-AF65-F5344CB8AC3E}">
        <p14:creationId xmlns:p14="http://schemas.microsoft.com/office/powerpoint/2010/main" val="379560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11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769</TotalTime>
  <Words>556</Words>
  <Application>Microsoft Office PowerPoint</Application>
  <PresentationFormat>Widescreen</PresentationFormat>
  <Paragraphs>110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American Typewriter</vt:lpstr>
      <vt:lpstr>Arial</vt:lpstr>
      <vt:lpstr>Britannic Bold</vt:lpstr>
      <vt:lpstr>Impact</vt:lpstr>
      <vt:lpstr>Times New Roman</vt:lpstr>
      <vt:lpstr>NewsPrint</vt:lpstr>
      <vt:lpstr>USING TECHNOLOGY TO IMPROVE STUDENT LEARNING and RETENTION</vt:lpstr>
      <vt:lpstr>THIS ISN’T YOUR GRANDPARENTS’  CAREER AND TECHNICAL EDUCATION</vt:lpstr>
      <vt:lpstr>PowerPoint Presentation</vt:lpstr>
      <vt:lpstr>PowerPoint Presentation</vt:lpstr>
      <vt:lpstr>today’s cte instructors are . . . </vt:lpstr>
      <vt:lpstr>The Baby Boomers</vt:lpstr>
      <vt:lpstr>Generation X – parents of the millennials</vt:lpstr>
      <vt:lpstr>Generation Y – the millennials</vt:lpstr>
      <vt:lpstr>You meet them EVERY DAY</vt:lpstr>
      <vt:lpstr>How does this relate to this presentation? Or . . . Why should I stay awake for this ?</vt:lpstr>
      <vt:lpstr>USING E-MAIL PHOTOS TO DOCUMENT COMPETENCIES</vt:lpstr>
      <vt:lpstr>   </vt:lpstr>
      <vt:lpstr> HAVING STUDENTS USE VIDEOS TO PROVE AND DOCUMENT UNDERSTANDING. </vt:lpstr>
      <vt:lpstr>PowerPoint Presentation</vt:lpstr>
      <vt:lpstr>The average cell phone today has the same technology as the average laptop computer of five years ago</vt:lpstr>
      <vt:lpstr>On the web . . . Recap</vt:lpstr>
      <vt:lpstr>On the web . . . Goformative</vt:lpstr>
      <vt:lpstr>On the web . . . Kahoot</vt:lpstr>
      <vt:lpstr>On the web . . . Quizizz</vt:lpstr>
      <vt:lpstr>On the web . . . Socrative</vt:lpstr>
      <vt:lpstr>On the web . . . making your life easier </vt:lpstr>
      <vt:lpstr>USING TECHNOLOGY TO IMPROVE STUDENT LEARNING and RETENTION</vt:lpstr>
      <vt:lpstr>PowerPoint Presentation</vt:lpstr>
    </vt:vector>
  </TitlesOfParts>
  <Company>Olathe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Career and Technical Education means to Olathe</dc:title>
  <dc:creator>Kenneth Gandy</dc:creator>
  <cp:lastModifiedBy>Kenneth Gandy</cp:lastModifiedBy>
  <cp:revision>69</cp:revision>
  <dcterms:created xsi:type="dcterms:W3CDTF">2015-02-11T19:30:44Z</dcterms:created>
  <dcterms:modified xsi:type="dcterms:W3CDTF">2017-02-06T14:04:24Z</dcterms:modified>
</cp:coreProperties>
</file>